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6" r:id="rId2"/>
  </p:sldMasterIdLst>
  <p:notesMasterIdLst>
    <p:notesMasterId r:id="rId18"/>
  </p:notesMasterIdLst>
  <p:sldIdLst>
    <p:sldId id="275" r:id="rId3"/>
    <p:sldId id="265" r:id="rId4"/>
    <p:sldId id="266" r:id="rId5"/>
    <p:sldId id="268" r:id="rId6"/>
    <p:sldId id="269" r:id="rId7"/>
    <p:sldId id="273" r:id="rId8"/>
    <p:sldId id="270" r:id="rId9"/>
    <p:sldId id="271" r:id="rId10"/>
    <p:sldId id="274" r:id="rId11"/>
    <p:sldId id="272" r:id="rId12"/>
    <p:sldId id="276" r:id="rId13"/>
    <p:sldId id="283" r:id="rId14"/>
    <p:sldId id="281" r:id="rId15"/>
    <p:sldId id="282" r:id="rId16"/>
    <p:sldId id="277" r:id="rId17"/>
  </p:sldIdLst>
  <p:sldSz cx="12192000" cy="6858000"/>
  <p:notesSz cx="6858000" cy="9144000"/>
  <p:defaultTextStyle>
    <a:defPPr>
      <a:defRPr lang="pt-BR"/>
    </a:defPPr>
    <a:lvl1pPr algn="l" rtl="0" eaLnBrk="0" fontAlgn="base" hangingPunct="0">
      <a:spcBef>
        <a:spcPct val="0"/>
      </a:spcBef>
      <a:spcAft>
        <a:spcPct val="0"/>
      </a:spcAft>
      <a:defRPr sz="4800" b="1" kern="1200">
        <a:solidFill>
          <a:schemeClr val="tx2"/>
        </a:solidFill>
        <a:latin typeface="Arial" panose="020B0604020202020204" pitchFamily="34" charset="0"/>
        <a:ea typeface="+mn-ea"/>
        <a:cs typeface="Arial" panose="020B0604020202020204" pitchFamily="34" charset="0"/>
      </a:defRPr>
    </a:lvl1pPr>
    <a:lvl2pPr marL="609585" algn="l" rtl="0" eaLnBrk="0" fontAlgn="base" hangingPunct="0">
      <a:spcBef>
        <a:spcPct val="0"/>
      </a:spcBef>
      <a:spcAft>
        <a:spcPct val="0"/>
      </a:spcAft>
      <a:defRPr sz="4800" b="1" kern="1200">
        <a:solidFill>
          <a:schemeClr val="tx2"/>
        </a:solidFill>
        <a:latin typeface="Arial" panose="020B0604020202020204" pitchFamily="34" charset="0"/>
        <a:ea typeface="+mn-ea"/>
        <a:cs typeface="Arial" panose="020B0604020202020204" pitchFamily="34" charset="0"/>
      </a:defRPr>
    </a:lvl2pPr>
    <a:lvl3pPr marL="1219170" algn="l" rtl="0" eaLnBrk="0" fontAlgn="base" hangingPunct="0">
      <a:spcBef>
        <a:spcPct val="0"/>
      </a:spcBef>
      <a:spcAft>
        <a:spcPct val="0"/>
      </a:spcAft>
      <a:defRPr sz="4800" b="1" kern="1200">
        <a:solidFill>
          <a:schemeClr val="tx2"/>
        </a:solidFill>
        <a:latin typeface="Arial" panose="020B0604020202020204" pitchFamily="34" charset="0"/>
        <a:ea typeface="+mn-ea"/>
        <a:cs typeface="Arial" panose="020B0604020202020204" pitchFamily="34" charset="0"/>
      </a:defRPr>
    </a:lvl3pPr>
    <a:lvl4pPr marL="1828754" algn="l" rtl="0" eaLnBrk="0" fontAlgn="base" hangingPunct="0">
      <a:spcBef>
        <a:spcPct val="0"/>
      </a:spcBef>
      <a:spcAft>
        <a:spcPct val="0"/>
      </a:spcAft>
      <a:defRPr sz="4800" b="1" kern="1200">
        <a:solidFill>
          <a:schemeClr val="tx2"/>
        </a:solidFill>
        <a:latin typeface="Arial" panose="020B0604020202020204" pitchFamily="34" charset="0"/>
        <a:ea typeface="+mn-ea"/>
        <a:cs typeface="Arial" panose="020B0604020202020204" pitchFamily="34" charset="0"/>
      </a:defRPr>
    </a:lvl4pPr>
    <a:lvl5pPr marL="2438339" algn="l" rtl="0" eaLnBrk="0" fontAlgn="base" hangingPunct="0">
      <a:spcBef>
        <a:spcPct val="0"/>
      </a:spcBef>
      <a:spcAft>
        <a:spcPct val="0"/>
      </a:spcAft>
      <a:defRPr sz="4800" b="1" kern="1200">
        <a:solidFill>
          <a:schemeClr val="tx2"/>
        </a:solidFill>
        <a:latin typeface="Arial" panose="020B0604020202020204" pitchFamily="34" charset="0"/>
        <a:ea typeface="+mn-ea"/>
        <a:cs typeface="Arial" panose="020B0604020202020204" pitchFamily="34" charset="0"/>
      </a:defRPr>
    </a:lvl5pPr>
    <a:lvl6pPr marL="3047924" algn="l" defTabSz="1219170" rtl="0" eaLnBrk="1" latinLnBrk="0" hangingPunct="1">
      <a:defRPr sz="4800" b="1" kern="1200">
        <a:solidFill>
          <a:schemeClr val="tx2"/>
        </a:solidFill>
        <a:latin typeface="Arial" panose="020B0604020202020204" pitchFamily="34" charset="0"/>
        <a:ea typeface="+mn-ea"/>
        <a:cs typeface="Arial" panose="020B0604020202020204" pitchFamily="34" charset="0"/>
      </a:defRPr>
    </a:lvl6pPr>
    <a:lvl7pPr marL="3657509" algn="l" defTabSz="1219170" rtl="0" eaLnBrk="1" latinLnBrk="0" hangingPunct="1">
      <a:defRPr sz="4800" b="1" kern="1200">
        <a:solidFill>
          <a:schemeClr val="tx2"/>
        </a:solidFill>
        <a:latin typeface="Arial" panose="020B0604020202020204" pitchFamily="34" charset="0"/>
        <a:ea typeface="+mn-ea"/>
        <a:cs typeface="Arial" panose="020B0604020202020204" pitchFamily="34" charset="0"/>
      </a:defRPr>
    </a:lvl7pPr>
    <a:lvl8pPr marL="4267093" algn="l" defTabSz="1219170" rtl="0" eaLnBrk="1" latinLnBrk="0" hangingPunct="1">
      <a:defRPr sz="4800" b="1" kern="1200">
        <a:solidFill>
          <a:schemeClr val="tx2"/>
        </a:solidFill>
        <a:latin typeface="Arial" panose="020B0604020202020204" pitchFamily="34" charset="0"/>
        <a:ea typeface="+mn-ea"/>
        <a:cs typeface="Arial" panose="020B0604020202020204" pitchFamily="34" charset="0"/>
      </a:defRPr>
    </a:lvl8pPr>
    <a:lvl9pPr marL="4876678" algn="l" defTabSz="1219170" rtl="0" eaLnBrk="1" latinLnBrk="0" hangingPunct="1">
      <a:defRPr sz="4800" b="1" kern="1200">
        <a:solidFill>
          <a:schemeClr val="tx2"/>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pos="2616" userDrawn="1">
          <p15:clr>
            <a:srgbClr val="A4A3A4"/>
          </p15:clr>
        </p15:guide>
        <p15:guide id="2" orient="horz" pos="1584" userDrawn="1">
          <p15:clr>
            <a:srgbClr val="A4A3A4"/>
          </p15:clr>
        </p15:guide>
        <p15:guide id="3" pos="5808" userDrawn="1">
          <p15:clr>
            <a:srgbClr val="A4A3A4"/>
          </p15:clr>
        </p15:guide>
        <p15:guide id="4" pos="3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A"/>
    <a:srgbClr val="000000"/>
    <a:srgbClr val="FF6E00"/>
    <a:srgbClr val="4D70A6"/>
    <a:srgbClr val="25355F"/>
    <a:srgbClr val="85BFDC"/>
    <a:srgbClr val="EEE1CF"/>
    <a:srgbClr val="FFFFFF"/>
    <a:srgbClr val="99FFCC"/>
    <a:srgbClr val="94B1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snapToGrid="0" showGuides="1">
      <p:cViewPr>
        <p:scale>
          <a:sx n="100" d="100"/>
          <a:sy n="100" d="100"/>
        </p:scale>
        <p:origin x="984" y="402"/>
      </p:cViewPr>
      <p:guideLst>
        <p:guide pos="2616"/>
        <p:guide orient="horz" pos="1584"/>
        <p:guide pos="5808"/>
        <p:guide pos="3568"/>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344393353459615E-2"/>
          <c:y val="3.7479057201840957E-2"/>
          <c:w val="0.82942388066594308"/>
          <c:h val="0.9148852640142312"/>
        </c:manualLayout>
      </c:layout>
      <c:barChart>
        <c:barDir val="col"/>
        <c:grouping val="clustered"/>
        <c:varyColors val="0"/>
        <c:ser>
          <c:idx val="0"/>
          <c:order val="0"/>
          <c:tx>
            <c:strRef>
              <c:f>Planilha1!$B$1</c:f>
              <c:strCache>
                <c:ptCount val="1"/>
                <c:pt idx="0">
                  <c:v>Série 1</c:v>
                </c:pt>
              </c:strCache>
            </c:strRef>
          </c:tx>
          <c:spPr>
            <a:solidFill>
              <a:srgbClr val="FFFFFF"/>
            </a:solidFill>
            <a:ln>
              <a:noFill/>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Categoria 1</c:v>
                </c:pt>
                <c:pt idx="1">
                  <c:v>Categoria 2</c:v>
                </c:pt>
                <c:pt idx="2">
                  <c:v>Categoria 3</c:v>
                </c:pt>
              </c:strCache>
            </c:strRef>
          </c:cat>
          <c:val>
            <c:numRef>
              <c:f>Planilha1!$B$2:$B$4</c:f>
              <c:numCache>
                <c:formatCode>General</c:formatCode>
                <c:ptCount val="3"/>
                <c:pt idx="0">
                  <c:v>4.3</c:v>
                </c:pt>
                <c:pt idx="1">
                  <c:v>2.5</c:v>
                </c:pt>
                <c:pt idx="2">
                  <c:v>3.5</c:v>
                </c:pt>
              </c:numCache>
            </c:numRef>
          </c:val>
          <c:extLst>
            <c:ext xmlns:c16="http://schemas.microsoft.com/office/drawing/2014/chart" uri="{C3380CC4-5D6E-409C-BE32-E72D297353CC}">
              <c16:uniqueId val="{00000000-B4FB-443D-A3A5-8AF8D867C974}"/>
            </c:ext>
          </c:extLst>
        </c:ser>
        <c:ser>
          <c:idx val="1"/>
          <c:order val="1"/>
          <c:tx>
            <c:strRef>
              <c:f>Planilha1!$C$1</c:f>
              <c:strCache>
                <c:ptCount val="1"/>
                <c:pt idx="0">
                  <c:v>Série 2</c:v>
                </c:pt>
              </c:strCache>
            </c:strRef>
          </c:tx>
          <c:spPr>
            <a:solidFill>
              <a:srgbClr val="85BFDC"/>
            </a:solidFill>
            <a:ln>
              <a:noFill/>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Categoria 1</c:v>
                </c:pt>
                <c:pt idx="1">
                  <c:v>Categoria 2</c:v>
                </c:pt>
                <c:pt idx="2">
                  <c:v>Categoria 3</c:v>
                </c:pt>
              </c:strCache>
            </c:strRef>
          </c:cat>
          <c:val>
            <c:numRef>
              <c:f>Planilha1!$C$2:$C$4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B4FB-443D-A3A5-8AF8D867C974}"/>
            </c:ext>
          </c:extLst>
        </c:ser>
        <c:ser>
          <c:idx val="2"/>
          <c:order val="2"/>
          <c:tx>
            <c:strRef>
              <c:f>Planilha1!$D$1</c:f>
              <c:strCache>
                <c:ptCount val="1"/>
                <c:pt idx="0">
                  <c:v>Série 3</c:v>
                </c:pt>
              </c:strCache>
            </c:strRef>
          </c:tx>
          <c:spPr>
            <a:solidFill>
              <a:srgbClr val="EEE1CF"/>
            </a:solidFill>
            <a:ln>
              <a:noFill/>
            </a:ln>
            <a:effectLst/>
          </c:spPr>
          <c:invertIfNegative val="0"/>
          <c:dLbls>
            <c:spPr>
              <a:noFill/>
              <a:ln>
                <a:noFill/>
              </a:ln>
              <a:effectLst/>
            </c:spPr>
            <c:txPr>
              <a:bodyPr rot="0" spcFirstLastPara="1" vertOverflow="ellipsis" vert="horz" wrap="square" anchor="ctr" anchorCtr="1"/>
              <a:lstStyle/>
              <a:p>
                <a:pPr>
                  <a:defRPr sz="20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Categoria 1</c:v>
                </c:pt>
                <c:pt idx="1">
                  <c:v>Categoria 2</c:v>
                </c:pt>
                <c:pt idx="2">
                  <c:v>Categoria 3</c:v>
                </c:pt>
              </c:strCache>
            </c:strRef>
          </c:cat>
          <c:val>
            <c:numRef>
              <c:f>Planilha1!$D$2:$D$4</c:f>
              <c:numCache>
                <c:formatCode>General</c:formatCode>
                <c:ptCount val="3"/>
                <c:pt idx="0">
                  <c:v>2</c:v>
                </c:pt>
                <c:pt idx="1">
                  <c:v>2</c:v>
                </c:pt>
                <c:pt idx="2">
                  <c:v>3</c:v>
                </c:pt>
              </c:numCache>
            </c:numRef>
          </c:val>
          <c:extLst>
            <c:ext xmlns:c16="http://schemas.microsoft.com/office/drawing/2014/chart" uri="{C3380CC4-5D6E-409C-BE32-E72D297353CC}">
              <c16:uniqueId val="{00000002-B4FB-443D-A3A5-8AF8D867C974}"/>
            </c:ext>
          </c:extLst>
        </c:ser>
        <c:dLbls>
          <c:dLblPos val="outEnd"/>
          <c:showLegendKey val="0"/>
          <c:showVal val="1"/>
          <c:showCatName val="0"/>
          <c:showSerName val="0"/>
          <c:showPercent val="0"/>
          <c:showBubbleSize val="0"/>
        </c:dLbls>
        <c:gapWidth val="219"/>
        <c:overlap val="-27"/>
        <c:axId val="470841824"/>
        <c:axId val="470842808"/>
      </c:barChart>
      <c:catAx>
        <c:axId val="470841824"/>
        <c:scaling>
          <c:orientation val="minMax"/>
        </c:scaling>
        <c:delete val="1"/>
        <c:axPos val="b"/>
        <c:numFmt formatCode="General" sourceLinked="1"/>
        <c:majorTickMark val="none"/>
        <c:minorTickMark val="none"/>
        <c:tickLblPos val="nextTo"/>
        <c:crossAx val="470842808"/>
        <c:crosses val="autoZero"/>
        <c:auto val="1"/>
        <c:lblAlgn val="ctr"/>
        <c:lblOffset val="100"/>
        <c:noMultiLvlLbl val="0"/>
      </c:catAx>
      <c:valAx>
        <c:axId val="470842808"/>
        <c:scaling>
          <c:orientation val="minMax"/>
        </c:scaling>
        <c:delete val="1"/>
        <c:axPos val="l"/>
        <c:numFmt formatCode="General" sourceLinked="1"/>
        <c:majorTickMark val="none"/>
        <c:minorTickMark val="none"/>
        <c:tickLblPos val="nextTo"/>
        <c:crossAx val="470841824"/>
        <c:crosses val="autoZero"/>
        <c:crossBetween val="between"/>
      </c:valAx>
      <c:spPr>
        <a:noFill/>
        <a:ln>
          <a:noFill/>
        </a:ln>
        <a:effectLst/>
      </c:spPr>
    </c:plotArea>
    <c:legend>
      <c:legendPos val="r"/>
      <c:layout>
        <c:manualLayout>
          <c:xMode val="edge"/>
          <c:yMode val="edge"/>
          <c:x val="0.84780295458423727"/>
          <c:y val="0.5109090316986955"/>
          <c:w val="9.9803637161453893E-2"/>
          <c:h val="0.3001614421260447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legend>
    <c:plotVisOnly val="1"/>
    <c:dispBlanksAs val="gap"/>
    <c:showDLblsOverMax val="0"/>
  </c:chart>
  <c:spPr>
    <a:noFill/>
    <a:ln>
      <a:noFill/>
    </a:ln>
    <a:effectLst/>
  </c:spPr>
  <c:txPr>
    <a:bodyPr/>
    <a:lstStyle/>
    <a:p>
      <a:pPr>
        <a:defRPr sz="2000" b="1">
          <a:solidFill>
            <a:schemeClr val="bg1"/>
          </a:solidFill>
          <a:latin typeface="Segoe UI" panose="020B0502040204020203" pitchFamily="34" charset="0"/>
          <a:cs typeface="Segoe UI" panose="020B0502040204020203" pitchFamily="34" charset="0"/>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88DCD15-0728-49CF-B5D4-5BC6758B2348}"/>
              </a:ext>
            </a:extLst>
          </p:cNvPr>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l" eaLnBrk="1" hangingPunct="1">
              <a:defRPr sz="1200" b="0">
                <a:solidFill>
                  <a:schemeClr val="tx1"/>
                </a:solidFill>
                <a:latin typeface="Arial" charset="0"/>
                <a:cs typeface="Arial" charset="0"/>
              </a:defRPr>
            </a:lvl1pPr>
          </a:lstStyle>
          <a:p>
            <a:pPr>
              <a:defRPr/>
            </a:pPr>
            <a:endParaRPr lang="pt-BR"/>
          </a:p>
        </p:txBody>
      </p:sp>
      <p:sp>
        <p:nvSpPr>
          <p:cNvPr id="23555" name="Rectangle 3">
            <a:extLst>
              <a:ext uri="{FF2B5EF4-FFF2-40B4-BE49-F238E27FC236}">
                <a16:creationId xmlns:a16="http://schemas.microsoft.com/office/drawing/2014/main" id="{313837F2-C6ED-4A69-9C59-B87F993F9188}"/>
              </a:ext>
            </a:extLst>
          </p:cNvPr>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latin typeface="Arial" charset="0"/>
                <a:cs typeface="Arial" charset="0"/>
              </a:defRPr>
            </a:lvl1pPr>
          </a:lstStyle>
          <a:p>
            <a:pPr>
              <a:defRPr/>
            </a:pPr>
            <a:endParaRPr lang="pt-BR"/>
          </a:p>
        </p:txBody>
      </p:sp>
      <p:sp>
        <p:nvSpPr>
          <p:cNvPr id="4100" name="Rectangle 4">
            <a:extLst>
              <a:ext uri="{FF2B5EF4-FFF2-40B4-BE49-F238E27FC236}">
                <a16:creationId xmlns:a16="http://schemas.microsoft.com/office/drawing/2014/main" id="{59CDF7E1-E8B1-47B8-B186-CE1F1120FAFD}"/>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a:extLst>
              <a:ext uri="{FF2B5EF4-FFF2-40B4-BE49-F238E27FC236}">
                <a16:creationId xmlns:a16="http://schemas.microsoft.com/office/drawing/2014/main" id="{4189EF7D-D592-43CE-A885-8F4AC7120999}"/>
              </a:ext>
            </a:extLst>
          </p:cNvPr>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pt-BR" noProof="0"/>
              <a:t>Click to edit Master text styles</a:t>
            </a:r>
          </a:p>
          <a:p>
            <a:pPr lvl="1"/>
            <a:r>
              <a:rPr lang="pt-BR" noProof="0"/>
              <a:t>Second level</a:t>
            </a:r>
          </a:p>
          <a:p>
            <a:pPr lvl="2"/>
            <a:r>
              <a:rPr lang="pt-BR" noProof="0"/>
              <a:t>Third level</a:t>
            </a:r>
          </a:p>
          <a:p>
            <a:pPr lvl="3"/>
            <a:r>
              <a:rPr lang="pt-BR" noProof="0"/>
              <a:t>Fourth level</a:t>
            </a:r>
          </a:p>
          <a:p>
            <a:pPr lvl="4"/>
            <a:r>
              <a:rPr lang="pt-BR" noProof="0"/>
              <a:t>Fifth level</a:t>
            </a:r>
          </a:p>
        </p:txBody>
      </p:sp>
      <p:sp>
        <p:nvSpPr>
          <p:cNvPr id="23558" name="Rectangle 6">
            <a:extLst>
              <a:ext uri="{FF2B5EF4-FFF2-40B4-BE49-F238E27FC236}">
                <a16:creationId xmlns:a16="http://schemas.microsoft.com/office/drawing/2014/main" id="{91E46C26-DA58-46CB-8EDA-FD162E36B4A3}"/>
              </a:ext>
            </a:extLst>
          </p:cNvPr>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l" eaLnBrk="1" hangingPunct="1">
              <a:defRPr sz="1200" b="0">
                <a:solidFill>
                  <a:schemeClr val="tx1"/>
                </a:solidFill>
                <a:latin typeface="Arial" charset="0"/>
                <a:cs typeface="Arial" charset="0"/>
              </a:defRPr>
            </a:lvl1pPr>
          </a:lstStyle>
          <a:p>
            <a:pPr>
              <a:defRPr/>
            </a:pPr>
            <a:endParaRPr lang="pt-BR"/>
          </a:p>
        </p:txBody>
      </p:sp>
      <p:sp>
        <p:nvSpPr>
          <p:cNvPr id="23559" name="Rectangle 7">
            <a:extLst>
              <a:ext uri="{FF2B5EF4-FFF2-40B4-BE49-F238E27FC236}">
                <a16:creationId xmlns:a16="http://schemas.microsoft.com/office/drawing/2014/main" id="{1A4C853B-DDB4-4F5E-8578-BAA06171F863}"/>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b="0" smtClean="0">
                <a:solidFill>
                  <a:schemeClr val="tx1"/>
                </a:solidFill>
              </a:defRPr>
            </a:lvl1pPr>
          </a:lstStyle>
          <a:p>
            <a:pPr>
              <a:defRPr/>
            </a:pPr>
            <a:fld id="{6CD936F0-F1D8-431B-929A-76BD8D7E0394}"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rial" charset="0"/>
        <a:ea typeface="+mn-ea"/>
        <a:cs typeface="Arial" charset="0"/>
      </a:defRPr>
    </a:lvl1pPr>
    <a:lvl2pPr marL="609585" algn="l" rtl="0" eaLnBrk="0" fontAlgn="base" hangingPunct="0">
      <a:spcBef>
        <a:spcPct val="30000"/>
      </a:spcBef>
      <a:spcAft>
        <a:spcPct val="0"/>
      </a:spcAft>
      <a:defRPr sz="1600" kern="1200">
        <a:solidFill>
          <a:schemeClr val="tx1"/>
        </a:solidFill>
        <a:latin typeface="Arial" charset="0"/>
        <a:ea typeface="+mn-ea"/>
        <a:cs typeface="Arial" charset="0"/>
      </a:defRPr>
    </a:lvl2pPr>
    <a:lvl3pPr marL="1219170" algn="l" rtl="0" eaLnBrk="0" fontAlgn="base" hangingPunct="0">
      <a:spcBef>
        <a:spcPct val="30000"/>
      </a:spcBef>
      <a:spcAft>
        <a:spcPct val="0"/>
      </a:spcAft>
      <a:defRPr sz="1600" kern="1200">
        <a:solidFill>
          <a:schemeClr val="tx1"/>
        </a:solidFill>
        <a:latin typeface="Arial" charset="0"/>
        <a:ea typeface="+mn-ea"/>
        <a:cs typeface="Arial" charset="0"/>
      </a:defRPr>
    </a:lvl3pPr>
    <a:lvl4pPr marL="1828754" algn="l" rtl="0" eaLnBrk="0" fontAlgn="base" hangingPunct="0">
      <a:spcBef>
        <a:spcPct val="30000"/>
      </a:spcBef>
      <a:spcAft>
        <a:spcPct val="0"/>
      </a:spcAft>
      <a:defRPr sz="1600" kern="1200">
        <a:solidFill>
          <a:schemeClr val="tx1"/>
        </a:solidFill>
        <a:latin typeface="Arial" charset="0"/>
        <a:ea typeface="+mn-ea"/>
        <a:cs typeface="Arial" charset="0"/>
      </a:defRPr>
    </a:lvl4pPr>
    <a:lvl5pPr marL="2438339" algn="l" rtl="0" eaLnBrk="0" fontAlgn="base" hangingPunct="0">
      <a:spcBef>
        <a:spcPct val="30000"/>
      </a:spcBef>
      <a:spcAft>
        <a:spcPct val="0"/>
      </a:spcAft>
      <a:defRPr sz="1600" kern="1200">
        <a:solidFill>
          <a:schemeClr val="tx1"/>
        </a:solidFill>
        <a:latin typeface="Arial" charset="0"/>
        <a:ea typeface="+mn-ea"/>
        <a:cs typeface="Arial" charset="0"/>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A96419-43D1-4FF6-AA74-24DA9304679E}"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937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67991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17F3CF87-7D53-4240-980F-D02F909F55E1}" type="datetimeFigureOut">
              <a:rPr lang="pt-BR" smtClean="0"/>
              <a:t>24/10/2017</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43821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7F3CF87-7D53-4240-980F-D02F909F55E1}" type="datetimeFigureOut">
              <a:rPr lang="pt-BR" smtClean="0"/>
              <a:t>24/10/2017</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300299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7F3CF87-7D53-4240-980F-D02F909F55E1}" type="datetimeFigureOut">
              <a:rPr lang="pt-BR" smtClean="0"/>
              <a:t>24/10/2017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118135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7F3CF87-7D53-4240-980F-D02F909F55E1}" type="datetimeFigureOut">
              <a:rPr lang="pt-BR" smtClean="0"/>
              <a:t>24/10/2017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206068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7F3CF87-7D53-4240-980F-D02F909F55E1}" type="datetimeFigureOut">
              <a:rPr lang="pt-BR" smtClean="0"/>
              <a:t>24/10/2017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320533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7F3CF87-7D53-4240-980F-D02F909F55E1}" type="datetimeFigureOut">
              <a:rPr lang="pt-BR" smtClean="0"/>
              <a:t>24/10/2017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257529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50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827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734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959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17F3CF87-7D53-4240-980F-D02F909F55E1}" type="datetimeFigureOut">
              <a:rPr lang="pt-BR" smtClean="0"/>
              <a:t>24/10/2017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291942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7F3CF87-7D53-4240-980F-D02F909F55E1}" type="datetimeFigureOut">
              <a:rPr lang="pt-BR" smtClean="0"/>
              <a:t>24/10/2017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424988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17F3CF87-7D53-4240-980F-D02F909F55E1}" type="datetimeFigureOut">
              <a:rPr lang="pt-BR" smtClean="0"/>
              <a:t>24/10/2017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42770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17F3CF87-7D53-4240-980F-D02F909F55E1}" type="datetimeFigureOut">
              <a:rPr lang="pt-BR" smtClean="0"/>
              <a:t>24/10/2017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113231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17F3CF87-7D53-4240-980F-D02F909F55E1}" type="datetimeFigureOut">
              <a:rPr lang="pt-BR" smtClean="0"/>
              <a:t>24/10/2017</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96D12357-4CFE-4FB6-9715-09357508EE78}" type="slidenum">
              <a:rPr lang="pt-BR" smtClean="0"/>
              <a:t>‹nº›</a:t>
            </a:fld>
            <a:endParaRPr lang="pt-BR"/>
          </a:p>
        </p:txBody>
      </p:sp>
    </p:spTree>
    <p:extLst>
      <p:ext uri="{BB962C8B-B14F-4D97-AF65-F5344CB8AC3E}">
        <p14:creationId xmlns:p14="http://schemas.microsoft.com/office/powerpoint/2010/main" val="404240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4" r:id="rId1"/>
    <p:sldLayoutId id="2147483732" r:id="rId2"/>
    <p:sldLayoutId id="2147483733" r:id="rId3"/>
    <p:sldLayoutId id="2147483735" r:id="rId4"/>
  </p:sldLayoutIdLst>
  <p:transition>
    <p:fade/>
  </p:transition>
  <p:txStyles>
    <p:titleStyle>
      <a:lvl1pPr algn="l" rtl="0" eaLnBrk="0" fontAlgn="base" hangingPunct="0">
        <a:lnSpc>
          <a:spcPct val="85000"/>
        </a:lnSpc>
        <a:spcBef>
          <a:spcPct val="0"/>
        </a:spcBef>
        <a:spcAft>
          <a:spcPct val="0"/>
        </a:spcAft>
        <a:defRPr sz="3600" b="1" cap="all">
          <a:solidFill>
            <a:schemeClr val="tx2"/>
          </a:solidFill>
          <a:latin typeface="+mj-lt"/>
          <a:ea typeface="+mj-ea"/>
          <a:cs typeface="+mj-cs"/>
        </a:defRPr>
      </a:lvl1pPr>
      <a:lvl2pPr algn="l" rtl="0" eaLnBrk="0" fontAlgn="base" hangingPunct="0">
        <a:lnSpc>
          <a:spcPct val="85000"/>
        </a:lnSpc>
        <a:spcBef>
          <a:spcPct val="0"/>
        </a:spcBef>
        <a:spcAft>
          <a:spcPct val="0"/>
        </a:spcAft>
        <a:defRPr sz="3600" b="1">
          <a:solidFill>
            <a:schemeClr val="tx2"/>
          </a:solidFill>
          <a:latin typeface="Arial" charset="0"/>
          <a:cs typeface="Arial" charset="0"/>
        </a:defRPr>
      </a:lvl2pPr>
      <a:lvl3pPr algn="l" rtl="0" eaLnBrk="0" fontAlgn="base" hangingPunct="0">
        <a:lnSpc>
          <a:spcPct val="85000"/>
        </a:lnSpc>
        <a:spcBef>
          <a:spcPct val="0"/>
        </a:spcBef>
        <a:spcAft>
          <a:spcPct val="0"/>
        </a:spcAft>
        <a:defRPr sz="3600" b="1">
          <a:solidFill>
            <a:schemeClr val="tx2"/>
          </a:solidFill>
          <a:latin typeface="Arial" charset="0"/>
          <a:cs typeface="Arial" charset="0"/>
        </a:defRPr>
      </a:lvl3pPr>
      <a:lvl4pPr algn="l" rtl="0" eaLnBrk="0" fontAlgn="base" hangingPunct="0">
        <a:lnSpc>
          <a:spcPct val="85000"/>
        </a:lnSpc>
        <a:spcBef>
          <a:spcPct val="0"/>
        </a:spcBef>
        <a:spcAft>
          <a:spcPct val="0"/>
        </a:spcAft>
        <a:defRPr sz="3600" b="1">
          <a:solidFill>
            <a:schemeClr val="tx2"/>
          </a:solidFill>
          <a:latin typeface="Arial" charset="0"/>
          <a:cs typeface="Arial" charset="0"/>
        </a:defRPr>
      </a:lvl4pPr>
      <a:lvl5pPr algn="l" rtl="0" eaLnBrk="0" fontAlgn="base" hangingPunct="0">
        <a:lnSpc>
          <a:spcPct val="85000"/>
        </a:lnSpc>
        <a:spcBef>
          <a:spcPct val="0"/>
        </a:spcBef>
        <a:spcAft>
          <a:spcPct val="0"/>
        </a:spcAft>
        <a:defRPr sz="3600" b="1">
          <a:solidFill>
            <a:schemeClr val="tx2"/>
          </a:solidFill>
          <a:latin typeface="Arial" charset="0"/>
          <a:cs typeface="Arial" charset="0"/>
        </a:defRPr>
      </a:lvl5pPr>
      <a:lvl6pPr marL="457189" algn="r" rtl="0" fontAlgn="base">
        <a:lnSpc>
          <a:spcPct val="85000"/>
        </a:lnSpc>
        <a:spcBef>
          <a:spcPct val="0"/>
        </a:spcBef>
        <a:spcAft>
          <a:spcPct val="0"/>
        </a:spcAft>
        <a:defRPr sz="3600" b="1">
          <a:solidFill>
            <a:schemeClr val="tx2"/>
          </a:solidFill>
          <a:latin typeface="Arial" charset="0"/>
          <a:cs typeface="Arial" charset="0"/>
        </a:defRPr>
      </a:lvl6pPr>
      <a:lvl7pPr marL="914377" algn="r" rtl="0" fontAlgn="base">
        <a:lnSpc>
          <a:spcPct val="85000"/>
        </a:lnSpc>
        <a:spcBef>
          <a:spcPct val="0"/>
        </a:spcBef>
        <a:spcAft>
          <a:spcPct val="0"/>
        </a:spcAft>
        <a:defRPr sz="3600" b="1">
          <a:solidFill>
            <a:schemeClr val="tx2"/>
          </a:solidFill>
          <a:latin typeface="Arial" charset="0"/>
          <a:cs typeface="Arial" charset="0"/>
        </a:defRPr>
      </a:lvl7pPr>
      <a:lvl8pPr marL="1371566" algn="r" rtl="0" fontAlgn="base">
        <a:lnSpc>
          <a:spcPct val="85000"/>
        </a:lnSpc>
        <a:spcBef>
          <a:spcPct val="0"/>
        </a:spcBef>
        <a:spcAft>
          <a:spcPct val="0"/>
        </a:spcAft>
        <a:defRPr sz="3600" b="1">
          <a:solidFill>
            <a:schemeClr val="tx2"/>
          </a:solidFill>
          <a:latin typeface="Arial" charset="0"/>
          <a:cs typeface="Arial" charset="0"/>
        </a:defRPr>
      </a:lvl8pPr>
      <a:lvl9pPr marL="1828754" algn="r" rtl="0" fontAlgn="base">
        <a:lnSpc>
          <a:spcPct val="85000"/>
        </a:lnSpc>
        <a:spcBef>
          <a:spcPct val="0"/>
        </a:spcBef>
        <a:spcAft>
          <a:spcPct val="0"/>
        </a:spcAft>
        <a:defRPr sz="3600" b="1">
          <a:solidFill>
            <a:schemeClr val="tx2"/>
          </a:solidFill>
          <a:latin typeface="Arial" charset="0"/>
          <a:cs typeface="Arial" charset="0"/>
        </a:defRPr>
      </a:lvl9pPr>
    </p:titleStyle>
    <p:bodyStyle>
      <a:lvl1pPr marL="342891" indent="-342891" algn="l" rtl="0" eaLnBrk="0" fontAlgn="base" hangingPunct="0">
        <a:lnSpc>
          <a:spcPct val="90000"/>
        </a:lnSpc>
        <a:spcBef>
          <a:spcPts val="1000"/>
        </a:spcBef>
        <a:spcAft>
          <a:spcPct val="0"/>
        </a:spcAft>
        <a:defRPr>
          <a:solidFill>
            <a:schemeClr val="tx1"/>
          </a:solidFill>
          <a:latin typeface="+mn-lt"/>
          <a:ea typeface="+mn-ea"/>
          <a:cs typeface="+mn-cs"/>
        </a:defRPr>
      </a:lvl1pPr>
      <a:lvl2pPr marL="361942" indent="-182558" algn="l" rtl="0" eaLnBrk="0" fontAlgn="base" hangingPunct="0">
        <a:lnSpc>
          <a:spcPct val="90000"/>
        </a:lnSpc>
        <a:spcBef>
          <a:spcPts val="1000"/>
        </a:spcBef>
        <a:spcAft>
          <a:spcPct val="0"/>
        </a:spcAft>
        <a:buFont typeface="Arial" panose="020B0604020202020204" pitchFamily="34" charset="0"/>
        <a:buChar char="●"/>
        <a:defRPr>
          <a:solidFill>
            <a:schemeClr val="tx1"/>
          </a:solidFill>
          <a:latin typeface="+mn-lt"/>
          <a:cs typeface="+mn-cs"/>
        </a:defRPr>
      </a:lvl2pPr>
      <a:lvl3pPr marL="712770" indent="-171446" algn="l" rtl="0" eaLnBrk="0" fontAlgn="base" hangingPunct="0">
        <a:lnSpc>
          <a:spcPct val="90000"/>
        </a:lnSpc>
        <a:spcBef>
          <a:spcPts val="1000"/>
        </a:spcBef>
        <a:spcAft>
          <a:spcPct val="0"/>
        </a:spcAft>
        <a:buFont typeface="Arial" panose="020B0604020202020204" pitchFamily="34" charset="0"/>
        <a:buChar char="○"/>
        <a:defRPr>
          <a:solidFill>
            <a:schemeClr val="tx1"/>
          </a:solidFill>
          <a:latin typeface="+mn-lt"/>
          <a:cs typeface="+mn-cs"/>
        </a:defRPr>
      </a:lvl3pPr>
      <a:lvl4pPr marL="1073124" indent="-180970" algn="l" rtl="0" eaLnBrk="0" fontAlgn="base" hangingPunct="0">
        <a:lnSpc>
          <a:spcPct val="90000"/>
        </a:lnSpc>
        <a:spcBef>
          <a:spcPts val="1000"/>
        </a:spcBef>
        <a:spcAft>
          <a:spcPct val="0"/>
        </a:spcAft>
        <a:buFont typeface="Arial" panose="020B0604020202020204" pitchFamily="34" charset="0"/>
        <a:buChar char="•"/>
        <a:defRPr>
          <a:solidFill>
            <a:schemeClr val="tx1"/>
          </a:solidFill>
          <a:latin typeface="+mn-lt"/>
          <a:cs typeface="+mn-cs"/>
        </a:defRPr>
      </a:lvl4pPr>
      <a:lvl5pPr marL="1435064" indent="-182558" algn="l" rtl="0" eaLnBrk="0" fontAlgn="base" hangingPunct="0">
        <a:lnSpc>
          <a:spcPct val="90000"/>
        </a:lnSpc>
        <a:spcBef>
          <a:spcPts val="1000"/>
        </a:spcBef>
        <a:spcAft>
          <a:spcPct val="0"/>
        </a:spcAft>
        <a:buFont typeface="Arial" panose="020B0604020202020204" pitchFamily="34" charset="0"/>
        <a:buChar char="◦"/>
        <a:defRPr>
          <a:solidFill>
            <a:schemeClr val="tx1"/>
          </a:solidFill>
          <a:latin typeface="+mn-lt"/>
          <a:cs typeface="+mn-cs"/>
        </a:defRPr>
      </a:lvl5pPr>
      <a:lvl6pPr marL="1892253" indent="-182558" algn="l" rtl="0" fontAlgn="base">
        <a:lnSpc>
          <a:spcPct val="90000"/>
        </a:lnSpc>
        <a:spcBef>
          <a:spcPts val="1000"/>
        </a:spcBef>
        <a:spcAft>
          <a:spcPct val="0"/>
        </a:spcAft>
        <a:buFont typeface="Arial" charset="0"/>
        <a:buChar char="◦"/>
        <a:defRPr>
          <a:solidFill>
            <a:schemeClr val="tx1"/>
          </a:solidFill>
          <a:latin typeface="+mn-lt"/>
          <a:cs typeface="+mn-cs"/>
        </a:defRPr>
      </a:lvl6pPr>
      <a:lvl7pPr marL="2349441" indent="-182558" algn="l" rtl="0" fontAlgn="base">
        <a:lnSpc>
          <a:spcPct val="90000"/>
        </a:lnSpc>
        <a:spcBef>
          <a:spcPts val="1000"/>
        </a:spcBef>
        <a:spcAft>
          <a:spcPct val="0"/>
        </a:spcAft>
        <a:buFont typeface="Arial" charset="0"/>
        <a:buChar char="◦"/>
        <a:defRPr>
          <a:solidFill>
            <a:schemeClr val="tx1"/>
          </a:solidFill>
          <a:latin typeface="+mn-lt"/>
          <a:cs typeface="+mn-cs"/>
        </a:defRPr>
      </a:lvl7pPr>
      <a:lvl8pPr marL="2806630" indent="-182558" algn="l" rtl="0" fontAlgn="base">
        <a:lnSpc>
          <a:spcPct val="90000"/>
        </a:lnSpc>
        <a:spcBef>
          <a:spcPts val="1000"/>
        </a:spcBef>
        <a:spcAft>
          <a:spcPct val="0"/>
        </a:spcAft>
        <a:buFont typeface="Arial" charset="0"/>
        <a:buChar char="◦"/>
        <a:defRPr>
          <a:solidFill>
            <a:schemeClr val="tx1"/>
          </a:solidFill>
          <a:latin typeface="+mn-lt"/>
          <a:cs typeface="+mn-cs"/>
        </a:defRPr>
      </a:lvl8pPr>
      <a:lvl9pPr marL="3263818" indent="-182558" algn="l" rtl="0" fontAlgn="base">
        <a:lnSpc>
          <a:spcPct val="90000"/>
        </a:lnSpc>
        <a:spcBef>
          <a:spcPts val="1000"/>
        </a:spcBef>
        <a:spcAft>
          <a:spcPct val="0"/>
        </a:spcAft>
        <a:buFont typeface="Arial" charset="0"/>
        <a:buChar char="◦"/>
        <a:defRPr>
          <a:solidFill>
            <a:schemeClr val="tx1"/>
          </a:solidFill>
          <a:latin typeface="+mn-lt"/>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3CF87-7D53-4240-980F-D02F909F55E1}" type="datetimeFigureOut">
              <a:rPr lang="pt-BR" smtClean="0"/>
              <a:t>24/10/2017</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12357-4CFE-4FB6-9715-09357508EE78}" type="slidenum">
              <a:rPr lang="pt-BR" smtClean="0"/>
              <a:t>‹nº›</a:t>
            </a:fld>
            <a:endParaRPr lang="pt-BR"/>
          </a:p>
        </p:txBody>
      </p:sp>
    </p:spTree>
    <p:extLst>
      <p:ext uri="{BB962C8B-B14F-4D97-AF65-F5344CB8AC3E}">
        <p14:creationId xmlns:p14="http://schemas.microsoft.com/office/powerpoint/2010/main" val="655398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6">
            <a:extLst>
              <a:ext uri="{FF2B5EF4-FFF2-40B4-BE49-F238E27FC236}">
                <a16:creationId xmlns:a16="http://schemas.microsoft.com/office/drawing/2014/main" id="{52002CF1-231E-4DEB-AD0A-161DC1C4D206}"/>
              </a:ext>
            </a:extLst>
          </p:cNvPr>
          <p:cNvPicPr>
            <a:picLocks noChangeAspect="1"/>
          </p:cNvPicPr>
          <p:nvPr/>
        </p:nvPicPr>
        <p:blipFill>
          <a:blip r:embed="rId2"/>
          <a:stretch>
            <a:fillRect/>
          </a:stretch>
        </p:blipFill>
        <p:spPr>
          <a:xfrm>
            <a:off x="0" y="0"/>
            <a:ext cx="12188976" cy="6858014"/>
          </a:xfrm>
          <a:prstGeom prst="rect">
            <a:avLst/>
          </a:prstGeom>
        </p:spPr>
      </p:pic>
      <p:pic>
        <p:nvPicPr>
          <p:cNvPr id="3" name="Gráfico 2">
            <a:extLst>
              <a:ext uri="{FF2B5EF4-FFF2-40B4-BE49-F238E27FC236}">
                <a16:creationId xmlns:a16="http://schemas.microsoft.com/office/drawing/2014/main" id="{5B05D565-15CA-4836-97D9-3172524FBF8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2592"/>
          <a:stretch/>
        </p:blipFill>
        <p:spPr>
          <a:xfrm>
            <a:off x="0" y="0"/>
            <a:ext cx="1879600" cy="6858000"/>
          </a:xfrm>
          <a:prstGeom prst="rect">
            <a:avLst/>
          </a:prstGeom>
        </p:spPr>
      </p:pic>
      <p:sp>
        <p:nvSpPr>
          <p:cNvPr id="6" name="CaixaDeTexto 5">
            <a:extLst>
              <a:ext uri="{FF2B5EF4-FFF2-40B4-BE49-F238E27FC236}">
                <a16:creationId xmlns:a16="http://schemas.microsoft.com/office/drawing/2014/main" id="{063DAAE0-1FF6-4D47-B483-67E7E139CB72}"/>
              </a:ext>
            </a:extLst>
          </p:cNvPr>
          <p:cNvSpPr txBox="1"/>
          <p:nvPr/>
        </p:nvSpPr>
        <p:spPr>
          <a:xfrm>
            <a:off x="2470150" y="3870197"/>
            <a:ext cx="4592924" cy="1015663"/>
          </a:xfrm>
          <a:prstGeom prst="rect">
            <a:avLst/>
          </a:prstGeom>
          <a:noFill/>
        </p:spPr>
        <p:txBody>
          <a:bodyPr wrap="none" rtlCol="0">
            <a:spAutoFit/>
          </a:bodyPr>
          <a:lstStyle/>
          <a:p>
            <a:r>
              <a:rPr lang="pt-BR" sz="6000" i="1" dirty="0">
                <a:solidFill>
                  <a:schemeClr val="bg1"/>
                </a:solidFill>
                <a:latin typeface="Corbel" panose="020B0503020204020204" pitchFamily="34" charset="0"/>
                <a:cs typeface="Segoe UI" panose="020B0502040204020203" pitchFamily="34" charset="0"/>
              </a:rPr>
              <a:t>apresentação</a:t>
            </a:r>
          </a:p>
        </p:txBody>
      </p:sp>
      <p:sp>
        <p:nvSpPr>
          <p:cNvPr id="5" name="CaixaDeTexto 4">
            <a:extLst>
              <a:ext uri="{FF2B5EF4-FFF2-40B4-BE49-F238E27FC236}">
                <a16:creationId xmlns:a16="http://schemas.microsoft.com/office/drawing/2014/main" id="{A49E6D02-6620-4B1F-9832-D45ACA00604F}"/>
              </a:ext>
            </a:extLst>
          </p:cNvPr>
          <p:cNvSpPr txBox="1"/>
          <p:nvPr/>
        </p:nvSpPr>
        <p:spPr>
          <a:xfrm>
            <a:off x="4254500" y="3692397"/>
            <a:ext cx="2750335" cy="424732"/>
          </a:xfrm>
          <a:prstGeom prst="rect">
            <a:avLst/>
          </a:prstGeom>
          <a:noFill/>
        </p:spPr>
        <p:txBody>
          <a:bodyPr wrap="square" rtlCol="0">
            <a:spAutoFit/>
          </a:bodyPr>
          <a:lstStyle>
            <a:defPPr>
              <a:defRPr lang="pt-BR"/>
            </a:defPPr>
            <a:lvl1pPr>
              <a:lnSpc>
                <a:spcPct val="90000"/>
              </a:lnSpc>
              <a:spcAft>
                <a:spcPts val="1200"/>
              </a:spcAft>
              <a:defRPr sz="1600" b="0">
                <a:solidFill>
                  <a:schemeClr val="bg1"/>
                </a:solidFill>
                <a:latin typeface="Segoe UI" panose="020B0502040204020203" pitchFamily="34" charset="0"/>
                <a:cs typeface="Segoe UI" panose="020B0502040204020203" pitchFamily="34" charset="0"/>
              </a:defRPr>
            </a:lvl1pPr>
          </a:lstStyle>
          <a:p>
            <a:pPr algn="r"/>
            <a:r>
              <a:rPr lang="pt-BR" sz="2400" dirty="0"/>
              <a:t>TÍTULO DA SUA</a:t>
            </a:r>
          </a:p>
        </p:txBody>
      </p:sp>
      <p:sp>
        <p:nvSpPr>
          <p:cNvPr id="7" name="CaixaDeTexto 6">
            <a:extLst>
              <a:ext uri="{FF2B5EF4-FFF2-40B4-BE49-F238E27FC236}">
                <a16:creationId xmlns:a16="http://schemas.microsoft.com/office/drawing/2014/main" id="{71C42BE8-CBB8-450E-8BF9-65A687379D26}"/>
              </a:ext>
            </a:extLst>
          </p:cNvPr>
          <p:cNvSpPr txBox="1"/>
          <p:nvPr/>
        </p:nvSpPr>
        <p:spPr>
          <a:xfrm>
            <a:off x="4254500" y="5102097"/>
            <a:ext cx="2750335" cy="757130"/>
          </a:xfrm>
          <a:prstGeom prst="rect">
            <a:avLst/>
          </a:prstGeom>
          <a:noFill/>
        </p:spPr>
        <p:txBody>
          <a:bodyPr wrap="square" rtlCol="0">
            <a:spAutoFit/>
          </a:bodyPr>
          <a:lstStyle>
            <a:defPPr>
              <a:defRPr lang="pt-BR"/>
            </a:defPPr>
            <a:lvl1pPr>
              <a:lnSpc>
                <a:spcPct val="90000"/>
              </a:lnSpc>
              <a:spcAft>
                <a:spcPts val="1200"/>
              </a:spcAft>
              <a:defRPr sz="1600" b="0">
                <a:solidFill>
                  <a:schemeClr val="bg1"/>
                </a:solidFill>
                <a:latin typeface="Segoe UI" panose="020B0502040204020203" pitchFamily="34" charset="0"/>
                <a:cs typeface="Segoe UI" panose="020B0502040204020203" pitchFamily="34" charset="0"/>
              </a:defRPr>
            </a:lvl1pPr>
          </a:lstStyle>
          <a:p>
            <a:pPr algn="r"/>
            <a:r>
              <a:rPr lang="pt-BR" sz="2400" dirty="0"/>
              <a:t>subtítulo da sua apresentação</a:t>
            </a:r>
          </a:p>
        </p:txBody>
      </p:sp>
      <p:cxnSp>
        <p:nvCxnSpPr>
          <p:cNvPr id="8" name="Conector reto 7">
            <a:extLst>
              <a:ext uri="{FF2B5EF4-FFF2-40B4-BE49-F238E27FC236}">
                <a16:creationId xmlns:a16="http://schemas.microsoft.com/office/drawing/2014/main" id="{502DE4BA-D8C8-414C-BE3F-918FBBA95EC3}"/>
              </a:ext>
            </a:extLst>
          </p:cNvPr>
          <p:cNvCxnSpPr>
            <a:cxnSpLocks/>
          </p:cNvCxnSpPr>
          <p:nvPr/>
        </p:nvCxnSpPr>
        <p:spPr bwMode="auto">
          <a:xfrm flipH="1">
            <a:off x="6540500" y="4979002"/>
            <a:ext cx="355601"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Hexágono 10">
            <a:extLst>
              <a:ext uri="{FF2B5EF4-FFF2-40B4-BE49-F238E27FC236}">
                <a16:creationId xmlns:a16="http://schemas.microsoft.com/office/drawing/2014/main" id="{0AF1CD36-6FA1-417F-9C96-793A3C1B7A4E}"/>
              </a:ext>
            </a:extLst>
          </p:cNvPr>
          <p:cNvSpPr/>
          <p:nvPr/>
        </p:nvSpPr>
        <p:spPr bwMode="auto">
          <a:xfrm rot="10800000">
            <a:off x="7259178" y="4630895"/>
            <a:ext cx="1779977" cy="1551521"/>
          </a:xfrm>
          <a:prstGeom prst="hexagon">
            <a:avLst>
              <a:gd name="adj" fmla="val 28245"/>
              <a:gd name="vf" fmla="val 115470"/>
            </a:avLst>
          </a:prstGeom>
          <a:solidFill>
            <a:schemeClr val="bg1"/>
          </a:solidFill>
          <a:ln>
            <a:solidFill>
              <a:srgbClr val="4D70A6"/>
            </a:solidFill>
          </a:ln>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pt-BR" sz="3600" b="1" i="0" u="none" strike="noStrike" cap="none" normalizeH="0" baseline="0">
              <a:ln>
                <a:noFill/>
              </a:ln>
              <a:solidFill>
                <a:schemeClr val="tx2"/>
              </a:solidFill>
              <a:effectLst/>
              <a:latin typeface="Arial" charset="0"/>
              <a:cs typeface="Arial" charset="0"/>
            </a:endParaRPr>
          </a:p>
        </p:txBody>
      </p:sp>
      <p:sp>
        <p:nvSpPr>
          <p:cNvPr id="12" name="Listra Diagonal 11">
            <a:extLst>
              <a:ext uri="{FF2B5EF4-FFF2-40B4-BE49-F238E27FC236}">
                <a16:creationId xmlns:a16="http://schemas.microsoft.com/office/drawing/2014/main" id="{31EF46C9-01A5-4545-B1E0-D62D84FA7144}"/>
              </a:ext>
            </a:extLst>
          </p:cNvPr>
          <p:cNvSpPr/>
          <p:nvPr/>
        </p:nvSpPr>
        <p:spPr bwMode="auto">
          <a:xfrm>
            <a:off x="7336124" y="3770912"/>
            <a:ext cx="635000" cy="635000"/>
          </a:xfrm>
          <a:prstGeom prst="diagStripe">
            <a:avLst>
              <a:gd name="adj" fmla="val 6800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pt-BR" sz="3600" b="1" i="0" u="none" strike="noStrike" cap="none" normalizeH="0" baseline="0">
              <a:ln>
                <a:noFill/>
              </a:ln>
              <a:solidFill>
                <a:schemeClr val="tx2"/>
              </a:solidFill>
              <a:effectLst/>
              <a:latin typeface="Arial" charset="0"/>
              <a:cs typeface="Arial" charset="0"/>
            </a:endParaRPr>
          </a:p>
        </p:txBody>
      </p:sp>
      <p:sp>
        <p:nvSpPr>
          <p:cNvPr id="13" name="Hexágono 12">
            <a:extLst>
              <a:ext uri="{FF2B5EF4-FFF2-40B4-BE49-F238E27FC236}">
                <a16:creationId xmlns:a16="http://schemas.microsoft.com/office/drawing/2014/main" id="{21A05763-51F0-4D8E-94D4-9D0832D76200}"/>
              </a:ext>
            </a:extLst>
          </p:cNvPr>
          <p:cNvSpPr/>
          <p:nvPr/>
        </p:nvSpPr>
        <p:spPr bwMode="auto">
          <a:xfrm rot="10800000">
            <a:off x="10718097" y="5211186"/>
            <a:ext cx="261838" cy="228232"/>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pt-BR" sz="3600" b="1" i="0" u="none" strike="noStrike" cap="none" normalizeH="0" baseline="0">
              <a:ln>
                <a:noFill/>
              </a:ln>
              <a:solidFill>
                <a:schemeClr val="tx2"/>
              </a:solidFill>
              <a:effectLst/>
              <a:latin typeface="Arial" charset="0"/>
              <a:cs typeface="Arial" charset="0"/>
            </a:endParaRPr>
          </a:p>
        </p:txBody>
      </p:sp>
      <p:sp>
        <p:nvSpPr>
          <p:cNvPr id="14" name="Hexágono 13">
            <a:extLst>
              <a:ext uri="{FF2B5EF4-FFF2-40B4-BE49-F238E27FC236}">
                <a16:creationId xmlns:a16="http://schemas.microsoft.com/office/drawing/2014/main" id="{CFCDE46B-BE57-444A-BF66-88D208606965}"/>
              </a:ext>
            </a:extLst>
          </p:cNvPr>
          <p:cNvSpPr/>
          <p:nvPr/>
        </p:nvSpPr>
        <p:spPr bwMode="auto">
          <a:xfrm rot="10800000">
            <a:off x="5747323" y="1903848"/>
            <a:ext cx="1140841" cy="994418"/>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pt-BR" sz="3600" b="1" i="0" u="none" strike="noStrike" cap="none" normalizeH="0" baseline="0">
              <a:ln>
                <a:noFill/>
              </a:ln>
              <a:solidFill>
                <a:schemeClr val="tx2"/>
              </a:solidFill>
              <a:effectLst/>
              <a:latin typeface="Arial" charset="0"/>
              <a:cs typeface="Arial" charset="0"/>
            </a:endParaRPr>
          </a:p>
        </p:txBody>
      </p:sp>
      <p:sp>
        <p:nvSpPr>
          <p:cNvPr id="15" name="Hexágono 14">
            <a:extLst>
              <a:ext uri="{FF2B5EF4-FFF2-40B4-BE49-F238E27FC236}">
                <a16:creationId xmlns:a16="http://schemas.microsoft.com/office/drawing/2014/main" id="{23221A9F-EB37-443E-83EB-7BC30EEAAC27}"/>
              </a:ext>
            </a:extLst>
          </p:cNvPr>
          <p:cNvSpPr/>
          <p:nvPr/>
        </p:nvSpPr>
        <p:spPr bwMode="auto">
          <a:xfrm rot="10800000">
            <a:off x="2597907" y="5689599"/>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pt-BR" sz="3600" b="1" i="0" u="none" strike="noStrike" cap="none" normalizeH="0" baseline="0">
              <a:ln>
                <a:noFill/>
              </a:ln>
              <a:solidFill>
                <a:schemeClr val="tx2"/>
              </a:solidFill>
              <a:effectLst/>
              <a:latin typeface="Arial" charset="0"/>
              <a:cs typeface="Arial" charset="0"/>
            </a:endParaRPr>
          </a:p>
        </p:txBody>
      </p:sp>
      <p:sp>
        <p:nvSpPr>
          <p:cNvPr id="16" name="CaixaDeTexto 15">
            <a:extLst>
              <a:ext uri="{FF2B5EF4-FFF2-40B4-BE49-F238E27FC236}">
                <a16:creationId xmlns:a16="http://schemas.microsoft.com/office/drawing/2014/main" id="{974EBE72-E860-4F38-BACF-96A082DACFBD}"/>
              </a:ext>
            </a:extLst>
          </p:cNvPr>
          <p:cNvSpPr txBox="1"/>
          <p:nvPr/>
        </p:nvSpPr>
        <p:spPr>
          <a:xfrm>
            <a:off x="7658101" y="5089396"/>
            <a:ext cx="1012976" cy="674031"/>
          </a:xfrm>
          <a:prstGeom prst="rect">
            <a:avLst/>
          </a:prstGeom>
          <a:noFill/>
        </p:spPr>
        <p:txBody>
          <a:bodyPr wrap="square" rtlCol="0">
            <a:spAutoFit/>
          </a:bodyPr>
          <a:lstStyle>
            <a:defPPr>
              <a:defRPr lang="pt-BR"/>
            </a:defPPr>
            <a:lvl1pPr>
              <a:lnSpc>
                <a:spcPct val="90000"/>
              </a:lnSpc>
              <a:spcAft>
                <a:spcPts val="1200"/>
              </a:spcAft>
              <a:defRPr sz="1600" b="0">
                <a:solidFill>
                  <a:schemeClr val="bg1"/>
                </a:solidFill>
                <a:latin typeface="Segoe UI" panose="020B0502040204020203" pitchFamily="34" charset="0"/>
                <a:cs typeface="Segoe UI" panose="020B0502040204020203" pitchFamily="34" charset="0"/>
              </a:defRPr>
            </a:lvl1pPr>
          </a:lstStyle>
          <a:p>
            <a:pPr algn="ctr"/>
            <a:r>
              <a:rPr lang="pt-BR" sz="1400" dirty="0">
                <a:solidFill>
                  <a:schemeClr val="bg1">
                    <a:lumMod val="65000"/>
                  </a:schemeClr>
                </a:solidFill>
              </a:rPr>
              <a:t>Espaço para o seu logo</a:t>
            </a:r>
          </a:p>
        </p:txBody>
      </p:sp>
    </p:spTree>
    <p:extLst>
      <p:ext uri="{BB962C8B-B14F-4D97-AF65-F5344CB8AC3E}">
        <p14:creationId xmlns:p14="http://schemas.microsoft.com/office/powerpoint/2010/main" val="15381987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cxnSp>
        <p:nvCxnSpPr>
          <p:cNvPr id="30" name="Conector reto 29">
            <a:extLst>
              <a:ext uri="{FF2B5EF4-FFF2-40B4-BE49-F238E27FC236}">
                <a16:creationId xmlns:a16="http://schemas.microsoft.com/office/drawing/2014/main" id="{4CDA1749-FC8A-4A45-B003-1048797DF0B9}"/>
              </a:ext>
            </a:extLst>
          </p:cNvPr>
          <p:cNvCxnSpPr>
            <a:cxnSpLocks/>
          </p:cNvCxnSpPr>
          <p:nvPr/>
        </p:nvCxnSpPr>
        <p:spPr bwMode="auto">
          <a:xfrm flipH="1">
            <a:off x="0" y="5930788"/>
            <a:ext cx="9321801"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Gráfico 11">
            <a:extLst>
              <a:ext uri="{FF2B5EF4-FFF2-40B4-BE49-F238E27FC236}">
                <a16:creationId xmlns:a16="http://schemas.microsoft.com/office/drawing/2014/main" id="{552DAD18-44D0-4E88-870F-27D53BAF6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2592"/>
          <a:stretch/>
        </p:blipFill>
        <p:spPr>
          <a:xfrm>
            <a:off x="10312400" y="0"/>
            <a:ext cx="1879600" cy="6858000"/>
          </a:xfrm>
          <a:prstGeom prst="rect">
            <a:avLst/>
          </a:prstGeom>
        </p:spPr>
      </p:pic>
      <p:sp>
        <p:nvSpPr>
          <p:cNvPr id="20" name="Hexágono 19">
            <a:extLst>
              <a:ext uri="{FF2B5EF4-FFF2-40B4-BE49-F238E27FC236}">
                <a16:creationId xmlns:a16="http://schemas.microsoft.com/office/drawing/2014/main" id="{DFDC5E24-8DAA-4FA4-9342-C4701BE4729B}"/>
              </a:ext>
            </a:extLst>
          </p:cNvPr>
          <p:cNvSpPr/>
          <p:nvPr/>
        </p:nvSpPr>
        <p:spPr bwMode="auto">
          <a:xfrm rot="10800000">
            <a:off x="5971703" y="677286"/>
            <a:ext cx="261838" cy="228232"/>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1" name="Hexágono 20">
            <a:extLst>
              <a:ext uri="{FF2B5EF4-FFF2-40B4-BE49-F238E27FC236}">
                <a16:creationId xmlns:a16="http://schemas.microsoft.com/office/drawing/2014/main" id="{D935A27F-2F92-4564-9C67-2885862130A8}"/>
              </a:ext>
            </a:extLst>
          </p:cNvPr>
          <p:cNvSpPr/>
          <p:nvPr/>
        </p:nvSpPr>
        <p:spPr bwMode="auto">
          <a:xfrm rot="10800000">
            <a:off x="5552880" y="698500"/>
            <a:ext cx="553660" cy="482600"/>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3" name="Imagem 2">
            <a:extLst>
              <a:ext uri="{FF2B5EF4-FFF2-40B4-BE49-F238E27FC236}">
                <a16:creationId xmlns:a16="http://schemas.microsoft.com/office/drawing/2014/main" id="{4E97679E-263F-4639-B327-447B5561F3D5}"/>
              </a:ext>
            </a:extLst>
          </p:cNvPr>
          <p:cNvPicPr>
            <a:picLocks noChangeAspect="1"/>
          </p:cNvPicPr>
          <p:nvPr/>
        </p:nvPicPr>
        <p:blipFill rotWithShape="1">
          <a:blip r:embed="rId4">
            <a:extLst>
              <a:ext uri="{28A0092B-C50C-407E-A947-70E740481C1C}">
                <a14:useLocalDpi xmlns:a14="http://schemas.microsoft.com/office/drawing/2010/main" val="0"/>
              </a:ext>
            </a:extLst>
          </a:blip>
          <a:srcRect l="28725" r="32027"/>
          <a:stretch/>
        </p:blipFill>
        <p:spPr>
          <a:xfrm>
            <a:off x="131734" y="0"/>
            <a:ext cx="4783941" cy="6858000"/>
          </a:xfrm>
          <a:prstGeom prst="rect">
            <a:avLst/>
          </a:prstGeom>
        </p:spPr>
      </p:pic>
      <p:sp>
        <p:nvSpPr>
          <p:cNvPr id="25" name="Retângulo 10">
            <a:extLst>
              <a:ext uri="{FF2B5EF4-FFF2-40B4-BE49-F238E27FC236}">
                <a16:creationId xmlns:a16="http://schemas.microsoft.com/office/drawing/2014/main" id="{331B2A45-A276-46F5-B66E-7F9255DF4058}"/>
              </a:ext>
            </a:extLst>
          </p:cNvPr>
          <p:cNvSpPr>
            <a:spLocks noChangeArrowheads="1"/>
          </p:cNvSpPr>
          <p:nvPr/>
        </p:nvSpPr>
        <p:spPr bwMode="auto">
          <a:xfrm>
            <a:off x="6253163" y="1544567"/>
            <a:ext cx="3166251" cy="10156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buNone/>
            </a:pPr>
            <a:r>
              <a:rPr lang="pt-BR" altLang="pt-BR" sz="6000" i="1" dirty="0">
                <a:solidFill>
                  <a:srgbClr val="FFFFFF"/>
                </a:solidFill>
                <a:latin typeface="Corbel" panose="020B0503020204020204" pitchFamily="34" charset="0"/>
                <a:cs typeface="Segoe UI" panose="020B0502040204020203" pitchFamily="34" charset="0"/>
              </a:rPr>
              <a:t>destaque</a:t>
            </a:r>
          </a:p>
        </p:txBody>
      </p:sp>
      <p:sp>
        <p:nvSpPr>
          <p:cNvPr id="28" name="TextBox 7">
            <a:extLst>
              <a:ext uri="{FF2B5EF4-FFF2-40B4-BE49-F238E27FC236}">
                <a16:creationId xmlns:a16="http://schemas.microsoft.com/office/drawing/2014/main" id="{883FA096-6802-4139-81CF-8D075395DB66}"/>
              </a:ext>
            </a:extLst>
          </p:cNvPr>
          <p:cNvSpPr txBox="1"/>
          <p:nvPr/>
        </p:nvSpPr>
        <p:spPr>
          <a:xfrm>
            <a:off x="5915418" y="2866292"/>
            <a:ext cx="1430337" cy="2942344"/>
          </a:xfrm>
          <a:prstGeom prst="rect">
            <a:avLst/>
          </a:prstGeom>
          <a:noFill/>
        </p:spPr>
        <p:txBody>
          <a:bodyPr wrap="square" rtlCol="0">
            <a:spAutoFit/>
          </a:bodyPr>
          <a:lstStyle>
            <a:defPPr>
              <a:defRPr lang="pt-BR"/>
            </a:defPPr>
            <a:lvl1pPr marL="0" marR="0" lvl="0" indent="0" defTabSz="914400" latinLnBrk="0">
              <a:lnSpc>
                <a:spcPct val="90000"/>
              </a:lnSpc>
              <a:spcAft>
                <a:spcPts val="1200"/>
              </a:spcAft>
              <a:buClrTx/>
              <a:buSzTx/>
              <a:buFontTx/>
              <a:buNone/>
              <a:tabLst/>
              <a:defRPr kumimoji="0" sz="16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342900" indent="-342900">
              <a:buFont typeface="+mj-lt"/>
              <a:buAutoNum type="arabicPeriod"/>
            </a:pPr>
            <a:r>
              <a:rPr lang="pt-BR" dirty="0"/>
              <a:t>Tópico 1</a:t>
            </a:r>
          </a:p>
          <a:p>
            <a:pPr marL="342900" indent="-342900">
              <a:buFont typeface="+mj-lt"/>
              <a:buAutoNum type="arabicPeriod"/>
            </a:pPr>
            <a:r>
              <a:rPr lang="pt-BR" dirty="0"/>
              <a:t>Tópico 2</a:t>
            </a:r>
          </a:p>
          <a:p>
            <a:pPr marL="342900" indent="-342900">
              <a:buFont typeface="+mj-lt"/>
              <a:buAutoNum type="arabicPeriod"/>
            </a:pPr>
            <a:r>
              <a:rPr lang="pt-BR" dirty="0"/>
              <a:t>Tópico 3</a:t>
            </a:r>
          </a:p>
          <a:p>
            <a:pPr marL="342900" indent="-342900">
              <a:buFont typeface="+mj-lt"/>
              <a:buAutoNum type="arabicPeriod"/>
            </a:pPr>
            <a:r>
              <a:rPr lang="pt-BR" dirty="0"/>
              <a:t>Tópico 4</a:t>
            </a:r>
          </a:p>
          <a:p>
            <a:pPr marL="342900" indent="-342900">
              <a:buFont typeface="+mj-lt"/>
              <a:buAutoNum type="arabicPeriod"/>
            </a:pPr>
            <a:r>
              <a:rPr lang="pt-BR" dirty="0"/>
              <a:t>Tópico 5</a:t>
            </a:r>
          </a:p>
          <a:p>
            <a:pPr marL="342900" indent="-342900">
              <a:buFont typeface="+mj-lt"/>
              <a:buAutoNum type="arabicPeriod"/>
            </a:pPr>
            <a:r>
              <a:rPr lang="pt-BR" dirty="0"/>
              <a:t>Tópico 6</a:t>
            </a:r>
          </a:p>
          <a:p>
            <a:pPr marL="342900" indent="-342900">
              <a:buFont typeface="+mj-lt"/>
              <a:buAutoNum type="arabicPeriod"/>
            </a:pPr>
            <a:r>
              <a:rPr lang="pt-BR" dirty="0"/>
              <a:t>Tópico 7</a:t>
            </a:r>
          </a:p>
          <a:p>
            <a:pPr marL="342900" indent="-342900">
              <a:buFont typeface="+mj-lt"/>
              <a:buAutoNum type="arabicPeriod"/>
            </a:pPr>
            <a:r>
              <a:rPr lang="pt-BR" dirty="0"/>
              <a:t>Tópico 8</a:t>
            </a:r>
          </a:p>
        </p:txBody>
      </p:sp>
      <p:sp>
        <p:nvSpPr>
          <p:cNvPr id="29" name="TextBox 7">
            <a:extLst>
              <a:ext uri="{FF2B5EF4-FFF2-40B4-BE49-F238E27FC236}">
                <a16:creationId xmlns:a16="http://schemas.microsoft.com/office/drawing/2014/main" id="{20FC6209-9671-42EE-AB14-622A39FEC538}"/>
              </a:ext>
            </a:extLst>
          </p:cNvPr>
          <p:cNvSpPr txBox="1"/>
          <p:nvPr/>
        </p:nvSpPr>
        <p:spPr>
          <a:xfrm>
            <a:off x="8084335" y="2866292"/>
            <a:ext cx="1430337" cy="2942344"/>
          </a:xfrm>
          <a:prstGeom prst="rect">
            <a:avLst/>
          </a:prstGeom>
          <a:noFill/>
        </p:spPr>
        <p:txBody>
          <a:bodyPr wrap="square" rtlCol="0">
            <a:spAutoFit/>
          </a:bodyPr>
          <a:lstStyle>
            <a:defPPr>
              <a:defRPr lang="pt-BR"/>
            </a:defPPr>
            <a:lvl1pPr marL="0" marR="0" lvl="0" indent="0" defTabSz="914400" latinLnBrk="0">
              <a:lnSpc>
                <a:spcPct val="90000"/>
              </a:lnSpc>
              <a:spcAft>
                <a:spcPts val="1200"/>
              </a:spcAft>
              <a:buClrTx/>
              <a:buSzTx/>
              <a:buFontTx/>
              <a:buNone/>
              <a:tabLst/>
              <a:defRPr kumimoji="0" sz="16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342900" indent="-342900">
              <a:buFont typeface="+mj-lt"/>
              <a:buAutoNum type="arabicPeriod" startAt="9"/>
            </a:pPr>
            <a:r>
              <a:rPr lang="pt-BR" dirty="0"/>
              <a:t>Tópico 1</a:t>
            </a:r>
          </a:p>
          <a:p>
            <a:pPr marL="342900" indent="-342900">
              <a:buFont typeface="+mj-lt"/>
              <a:buAutoNum type="arabicPeriod" startAt="9"/>
            </a:pPr>
            <a:r>
              <a:rPr lang="pt-BR" dirty="0"/>
              <a:t>Tópico 2</a:t>
            </a:r>
          </a:p>
          <a:p>
            <a:pPr marL="342900" indent="-342900">
              <a:buFont typeface="+mj-lt"/>
              <a:buAutoNum type="arabicPeriod" startAt="9"/>
            </a:pPr>
            <a:r>
              <a:rPr lang="pt-BR" dirty="0"/>
              <a:t>Tópico 3</a:t>
            </a:r>
          </a:p>
          <a:p>
            <a:pPr marL="342900" indent="-342900">
              <a:buFont typeface="+mj-lt"/>
              <a:buAutoNum type="arabicPeriod" startAt="9"/>
            </a:pPr>
            <a:r>
              <a:rPr lang="pt-BR" dirty="0"/>
              <a:t>Tópico 4</a:t>
            </a:r>
          </a:p>
          <a:p>
            <a:pPr marL="342900" indent="-342900">
              <a:buFont typeface="+mj-lt"/>
              <a:buAutoNum type="arabicPeriod" startAt="9"/>
            </a:pPr>
            <a:r>
              <a:rPr lang="pt-BR" dirty="0"/>
              <a:t>Tópico 5</a:t>
            </a:r>
          </a:p>
          <a:p>
            <a:pPr marL="342900" indent="-342900">
              <a:buFont typeface="+mj-lt"/>
              <a:buAutoNum type="arabicPeriod" startAt="9"/>
            </a:pPr>
            <a:r>
              <a:rPr lang="pt-BR" dirty="0"/>
              <a:t>Tópico 6</a:t>
            </a:r>
          </a:p>
          <a:p>
            <a:pPr marL="342900" indent="-342900">
              <a:buFont typeface="+mj-lt"/>
              <a:buAutoNum type="arabicPeriod" startAt="9"/>
            </a:pPr>
            <a:r>
              <a:rPr lang="pt-BR" dirty="0"/>
              <a:t>Tópico 7</a:t>
            </a:r>
          </a:p>
          <a:p>
            <a:pPr marL="342900" indent="-342900">
              <a:buFont typeface="+mj-lt"/>
              <a:buAutoNum type="arabicPeriod" startAt="9"/>
            </a:pPr>
            <a:r>
              <a:rPr lang="pt-BR" dirty="0"/>
              <a:t>Tópico 8</a:t>
            </a:r>
          </a:p>
        </p:txBody>
      </p:sp>
      <p:sp>
        <p:nvSpPr>
          <p:cNvPr id="22" name="Hexágono 21">
            <a:extLst>
              <a:ext uri="{FF2B5EF4-FFF2-40B4-BE49-F238E27FC236}">
                <a16:creationId xmlns:a16="http://schemas.microsoft.com/office/drawing/2014/main" id="{79691E05-5BC4-495A-AA14-606BD0028405}"/>
              </a:ext>
            </a:extLst>
          </p:cNvPr>
          <p:cNvSpPr/>
          <p:nvPr/>
        </p:nvSpPr>
        <p:spPr bwMode="auto">
          <a:xfrm rot="10800000">
            <a:off x="1328143" y="2259974"/>
            <a:ext cx="852052" cy="742694"/>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6" name="Espaço Reservado para Conteúdo 2">
            <a:extLst>
              <a:ext uri="{FF2B5EF4-FFF2-40B4-BE49-F238E27FC236}">
                <a16:creationId xmlns:a16="http://schemas.microsoft.com/office/drawing/2014/main" id="{867E2B90-5741-46CC-B334-2BC797CB503D}"/>
              </a:ext>
            </a:extLst>
          </p:cNvPr>
          <p:cNvSpPr txBox="1">
            <a:spLocks/>
          </p:cNvSpPr>
          <p:nvPr/>
        </p:nvSpPr>
        <p:spPr>
          <a:xfrm>
            <a:off x="6647484" y="1435747"/>
            <a:ext cx="2727809" cy="424732"/>
          </a:xfrm>
          <a:prstGeom prst="rect">
            <a:avLst/>
          </a:prstGeom>
          <a:noFill/>
        </p:spPr>
        <p:txBody>
          <a:bodyPr wrap="square" rtlCol="0">
            <a:spAutoFit/>
          </a:bodyPr>
          <a:lstStyle>
            <a:defPPr>
              <a:defRPr lang="pt-BR"/>
            </a:defPPr>
            <a:lvl1pPr marL="0" marR="0" lvl="0" indent="0" defTabSz="914400" latinLnBrk="0">
              <a:lnSpc>
                <a:spcPct val="90000"/>
              </a:lnSpc>
              <a:spcAft>
                <a:spcPts val="1200"/>
              </a:spcAft>
              <a:buClrTx/>
              <a:buSzTx/>
              <a:buFontTx/>
              <a:buNone/>
              <a:tabLst/>
              <a:defRPr kumimoji="0" sz="24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vl2pPr marL="1391981" indent="-534850" algn="l" rtl="0" eaLnBrk="0" fontAlgn="base" hangingPunct="0">
              <a:spcBef>
                <a:spcPct val="20000"/>
              </a:spcBef>
              <a:spcAft>
                <a:spcPct val="0"/>
              </a:spcAft>
              <a:buFont typeface="Arial" panose="020B0604020202020204" pitchFamily="34" charset="0"/>
              <a:buChar char="–"/>
              <a:defRPr sz="5183" kern="1200">
                <a:solidFill>
                  <a:schemeClr val="tx1"/>
                </a:solidFill>
                <a:latin typeface="+mn-lt"/>
                <a:ea typeface="ＭＳ Ｐゴシック" charset="0"/>
                <a:cs typeface="+mn-cs"/>
              </a:defRPr>
            </a:lvl2pPr>
            <a:lvl3pPr marL="2141685" indent="-427423" algn="l" rtl="0" eaLnBrk="0" fontAlgn="base" hangingPunct="0">
              <a:spcBef>
                <a:spcPct val="20000"/>
              </a:spcBef>
              <a:spcAft>
                <a:spcPct val="0"/>
              </a:spcAft>
              <a:buFont typeface="Arial" panose="020B0604020202020204" pitchFamily="34" charset="0"/>
              <a:buChar char="•"/>
              <a:defRPr sz="4463" kern="1200">
                <a:solidFill>
                  <a:schemeClr val="tx1"/>
                </a:solidFill>
                <a:latin typeface="+mn-lt"/>
                <a:ea typeface="ＭＳ Ｐゴシック" charset="0"/>
                <a:cs typeface="+mn-cs"/>
              </a:defRPr>
            </a:lvl3pPr>
            <a:lvl4pPr marL="2998815"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4pPr>
            <a:lvl5pPr marL="3855947"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5pPr>
            <a:lvl6pPr marL="471355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6pPr>
            <a:lvl7pPr marL="5570566"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7pPr>
            <a:lvl8pPr marL="642757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8pPr>
            <a:lvl9pPr marL="728458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9pPr>
          </a:lstStyle>
          <a:p>
            <a:pPr algn="r"/>
            <a:r>
              <a:rPr lang="pt-BR" dirty="0"/>
              <a:t>SEU TÍTULO COM</a:t>
            </a:r>
          </a:p>
        </p:txBody>
      </p:sp>
      <p:sp>
        <p:nvSpPr>
          <p:cNvPr id="5" name="Hexágono 4">
            <a:extLst>
              <a:ext uri="{FF2B5EF4-FFF2-40B4-BE49-F238E27FC236}">
                <a16:creationId xmlns:a16="http://schemas.microsoft.com/office/drawing/2014/main" id="{82E91284-1580-49EE-B84E-DC3E5B29EFAA}"/>
              </a:ext>
            </a:extLst>
          </p:cNvPr>
          <p:cNvSpPr/>
          <p:nvPr/>
        </p:nvSpPr>
        <p:spPr bwMode="auto">
          <a:xfrm rot="10800000">
            <a:off x="3441700" y="4036942"/>
            <a:ext cx="1892300" cy="1649427"/>
          </a:xfrm>
          <a:prstGeom prst="hexagon">
            <a:avLst>
              <a:gd name="adj" fmla="val 28245"/>
              <a:gd name="vf" fmla="val 115470"/>
            </a:avLst>
          </a:prstGeom>
          <a:solidFill>
            <a:srgbClr val="25355F"/>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31" name="CaixaDeTexto 30">
            <a:extLst>
              <a:ext uri="{FF2B5EF4-FFF2-40B4-BE49-F238E27FC236}">
                <a16:creationId xmlns:a16="http://schemas.microsoft.com/office/drawing/2014/main" id="{E08368B0-D903-4F75-AD06-6605CC789324}"/>
              </a:ext>
            </a:extLst>
          </p:cNvPr>
          <p:cNvSpPr txBox="1"/>
          <p:nvPr/>
        </p:nvSpPr>
        <p:spPr>
          <a:xfrm>
            <a:off x="3656083" y="4480658"/>
            <a:ext cx="1439780" cy="867930"/>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ctr" defTabSz="914400" rtl="0" eaLnBrk="0" fontAlgn="base" latinLnBrk="0" hangingPunct="0">
              <a:lnSpc>
                <a:spcPct val="90000"/>
              </a:lnSpc>
              <a:spcBef>
                <a:spcPct val="0"/>
              </a:spcBef>
              <a:spcAft>
                <a:spcPts val="1200"/>
              </a:spcAft>
              <a:buClrTx/>
              <a:buSzTx/>
              <a:buFontTx/>
              <a:buNone/>
              <a:tabLst/>
              <a:defRPr/>
            </a:pP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a:t>
            </a:r>
            <a:r>
              <a:rPr kumimoji="0" lang="pt-BR" sz="14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088616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CB683590-55CB-40F9-8654-BEAE91E14349}"/>
              </a:ext>
            </a:extLst>
          </p:cNvPr>
          <p:cNvSpPr txBox="1"/>
          <p:nvPr/>
        </p:nvSpPr>
        <p:spPr>
          <a:xfrm>
            <a:off x="7491572" y="3289300"/>
            <a:ext cx="3450264" cy="1440394"/>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Telefone</a:t>
            </a:r>
            <a:r>
              <a:rPr kumimoji="0" lang="pt-BR"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+55 00 0000 0000</a:t>
            </a:r>
          </a:p>
          <a:p>
            <a:pPr>
              <a:lnSpc>
                <a:spcPct val="90000"/>
              </a:lnSpc>
              <a:spcAft>
                <a:spcPts val="1200"/>
              </a:spcAft>
            </a:pPr>
            <a:r>
              <a:rPr lang="pt-BR" sz="1600" b="1" dirty="0">
                <a:solidFill>
                  <a:srgbClr val="FFFFFF"/>
                </a:solidFill>
              </a:rPr>
              <a:t>Celular</a:t>
            </a:r>
            <a:r>
              <a:rPr lang="pt-BR" sz="1600" dirty="0">
                <a:solidFill>
                  <a:srgbClr val="FFFFFF"/>
                </a:solidFill>
              </a:rPr>
              <a:t> +55 00 0000 0000</a:t>
            </a:r>
            <a:endParaRPr lang="pt-BR" sz="1600" b="1" dirty="0">
              <a:solidFill>
                <a:srgbClr val="25355F"/>
              </a:solidFill>
            </a:endParaRPr>
          </a:p>
          <a:p>
            <a:pPr>
              <a:lnSpc>
                <a:spcPct val="90000"/>
              </a:lnSpc>
              <a:spcAft>
                <a:spcPts val="1200"/>
              </a:spcAft>
            </a:pPr>
            <a:r>
              <a:rPr lang="pt-BR" sz="1600" b="1" dirty="0">
                <a:solidFill>
                  <a:srgbClr val="FFFFFF"/>
                </a:solidFill>
              </a:rPr>
              <a:t>E-mail</a:t>
            </a:r>
            <a:r>
              <a:rPr lang="pt-BR" sz="1600" dirty="0">
                <a:solidFill>
                  <a:srgbClr val="FFFFFF"/>
                </a:solidFill>
              </a:rPr>
              <a:t> seuemail@seuemail.com.br</a:t>
            </a:r>
          </a:p>
          <a:p>
            <a:pPr>
              <a:lnSpc>
                <a:spcPct val="90000"/>
              </a:lnSpc>
              <a:spcAft>
                <a:spcPts val="1200"/>
              </a:spcAft>
            </a:pPr>
            <a:r>
              <a:rPr lang="pt-BR" sz="1600" b="1" dirty="0"/>
              <a:t>Site </a:t>
            </a:r>
            <a:r>
              <a:rPr lang="pt-BR" sz="1600" dirty="0"/>
              <a:t>seuemail@seuemail.com.br</a:t>
            </a:r>
          </a:p>
        </p:txBody>
      </p:sp>
      <p:pic>
        <p:nvPicPr>
          <p:cNvPr id="12" name="Gráfico 11">
            <a:extLst>
              <a:ext uri="{FF2B5EF4-FFF2-40B4-BE49-F238E27FC236}">
                <a16:creationId xmlns:a16="http://schemas.microsoft.com/office/drawing/2014/main" id="{552DAD18-44D0-4E88-870F-27D53BAF6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669" r="63146"/>
          <a:stretch/>
        </p:blipFill>
        <p:spPr>
          <a:xfrm>
            <a:off x="0" y="0"/>
            <a:ext cx="2070100" cy="6858000"/>
          </a:xfrm>
          <a:prstGeom prst="rect">
            <a:avLst/>
          </a:prstGeom>
        </p:spPr>
      </p:pic>
      <p:cxnSp>
        <p:nvCxnSpPr>
          <p:cNvPr id="15" name="Conector reto 14">
            <a:extLst>
              <a:ext uri="{FF2B5EF4-FFF2-40B4-BE49-F238E27FC236}">
                <a16:creationId xmlns:a16="http://schemas.microsoft.com/office/drawing/2014/main" id="{07D100D8-A5BF-4B33-922A-270B1C38A810}"/>
              </a:ext>
            </a:extLst>
          </p:cNvPr>
          <p:cNvCxnSpPr>
            <a:cxnSpLocks/>
          </p:cNvCxnSpPr>
          <p:nvPr/>
        </p:nvCxnSpPr>
        <p:spPr bwMode="auto">
          <a:xfrm flipV="1">
            <a:off x="7234959" y="2946400"/>
            <a:ext cx="0" cy="168910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CaixaDeTexto 17">
            <a:extLst>
              <a:ext uri="{FF2B5EF4-FFF2-40B4-BE49-F238E27FC236}">
                <a16:creationId xmlns:a16="http://schemas.microsoft.com/office/drawing/2014/main" id="{15A9B438-52DA-457E-9D59-4945CBF64B08}"/>
              </a:ext>
            </a:extLst>
          </p:cNvPr>
          <p:cNvSpPr txBox="1"/>
          <p:nvPr/>
        </p:nvSpPr>
        <p:spPr>
          <a:xfrm>
            <a:off x="4146550" y="2612897"/>
            <a:ext cx="2810321" cy="1015663"/>
          </a:xfrm>
          <a:prstGeom prst="rect">
            <a:avLst/>
          </a:prstGeom>
          <a:noFill/>
        </p:spPr>
        <p:txBody>
          <a:bodyPr wrap="none" rtlCol="0">
            <a:spAutoFit/>
          </a:bodyPr>
          <a:lstStyle/>
          <a:p>
            <a:pPr lvl="0"/>
            <a:r>
              <a:rPr lang="pt-BR" sz="6000" i="1" dirty="0">
                <a:solidFill>
                  <a:srgbClr val="FFFFFF"/>
                </a:solidFill>
                <a:latin typeface="Corbel" panose="020B0503020204020204" pitchFamily="34" charset="0"/>
                <a:cs typeface="Segoe UI" panose="020B0502040204020203" pitchFamily="34" charset="0"/>
              </a:rPr>
              <a:t>Contato</a:t>
            </a:r>
            <a:endParaRPr kumimoji="0" lang="pt-BR" sz="6000" b="1" i="1" u="none" strike="noStrike" kern="1200" cap="none" spc="0" normalizeH="0" baseline="0" noProof="0" dirty="0">
              <a:ln>
                <a:noFill/>
              </a:ln>
              <a:solidFill>
                <a:srgbClr val="FFFFFF"/>
              </a:solidFill>
              <a:effectLst/>
              <a:uLnTx/>
              <a:uFillTx/>
              <a:latin typeface="Corbel" panose="020B0503020204020204" pitchFamily="34" charset="0"/>
              <a:ea typeface="+mn-ea"/>
              <a:cs typeface="Segoe UI" panose="020B0502040204020203" pitchFamily="34" charset="0"/>
            </a:endParaRPr>
          </a:p>
        </p:txBody>
      </p:sp>
      <p:sp>
        <p:nvSpPr>
          <p:cNvPr id="20" name="Hexágono 19">
            <a:extLst>
              <a:ext uri="{FF2B5EF4-FFF2-40B4-BE49-F238E27FC236}">
                <a16:creationId xmlns:a16="http://schemas.microsoft.com/office/drawing/2014/main" id="{DFDC5E24-8DAA-4FA4-9342-C4701BE4729B}"/>
              </a:ext>
            </a:extLst>
          </p:cNvPr>
          <p:cNvSpPr/>
          <p:nvPr/>
        </p:nvSpPr>
        <p:spPr bwMode="auto">
          <a:xfrm rot="10800000">
            <a:off x="10413297" y="1705986"/>
            <a:ext cx="261838" cy="228232"/>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1" name="Hexágono 20">
            <a:extLst>
              <a:ext uri="{FF2B5EF4-FFF2-40B4-BE49-F238E27FC236}">
                <a16:creationId xmlns:a16="http://schemas.microsoft.com/office/drawing/2014/main" id="{D935A27F-2F92-4564-9C67-2885862130A8}"/>
              </a:ext>
            </a:extLst>
          </p:cNvPr>
          <p:cNvSpPr/>
          <p:nvPr/>
        </p:nvSpPr>
        <p:spPr bwMode="auto">
          <a:xfrm rot="10800000">
            <a:off x="9178694" y="1587500"/>
            <a:ext cx="1140841" cy="994418"/>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3" name="Imagem 2">
            <a:extLst>
              <a:ext uri="{FF2B5EF4-FFF2-40B4-BE49-F238E27FC236}">
                <a16:creationId xmlns:a16="http://schemas.microsoft.com/office/drawing/2014/main" id="{B1BB6B30-81F0-480A-A78D-B74A628A42BC}"/>
              </a:ext>
            </a:extLst>
          </p:cNvPr>
          <p:cNvPicPr>
            <a:picLocks noChangeAspect="1"/>
          </p:cNvPicPr>
          <p:nvPr/>
        </p:nvPicPr>
        <p:blipFill rotWithShape="1">
          <a:blip r:embed="rId4">
            <a:extLst>
              <a:ext uri="{28A0092B-C50C-407E-A947-70E740481C1C}">
                <a14:useLocalDpi xmlns:a14="http://schemas.microsoft.com/office/drawing/2010/main" val="0"/>
              </a:ext>
            </a:extLst>
          </a:blip>
          <a:srcRect l="8219" t="14630" r="64795" b="8518"/>
          <a:stretch/>
        </p:blipFill>
        <p:spPr>
          <a:xfrm>
            <a:off x="1193800" y="1003300"/>
            <a:ext cx="3289300" cy="5270500"/>
          </a:xfrm>
          <a:prstGeom prst="rect">
            <a:avLst/>
          </a:prstGeom>
        </p:spPr>
      </p:pic>
      <p:sp>
        <p:nvSpPr>
          <p:cNvPr id="5" name="Hexágono 4">
            <a:extLst>
              <a:ext uri="{FF2B5EF4-FFF2-40B4-BE49-F238E27FC236}">
                <a16:creationId xmlns:a16="http://schemas.microsoft.com/office/drawing/2014/main" id="{82E91284-1580-49EE-B84E-DC3E5B29EFAA}"/>
              </a:ext>
            </a:extLst>
          </p:cNvPr>
          <p:cNvSpPr/>
          <p:nvPr/>
        </p:nvSpPr>
        <p:spPr bwMode="auto">
          <a:xfrm rot="10800000">
            <a:off x="1935262" y="4220586"/>
            <a:ext cx="915887" cy="798335"/>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13" name="Listra Diagonal 12">
            <a:extLst>
              <a:ext uri="{FF2B5EF4-FFF2-40B4-BE49-F238E27FC236}">
                <a16:creationId xmlns:a16="http://schemas.microsoft.com/office/drawing/2014/main" id="{B32DE38B-5D34-4F81-9A94-EC054A99F76B}"/>
              </a:ext>
            </a:extLst>
          </p:cNvPr>
          <p:cNvSpPr/>
          <p:nvPr/>
        </p:nvSpPr>
        <p:spPr bwMode="auto">
          <a:xfrm>
            <a:off x="4165600" y="5126069"/>
            <a:ext cx="635000" cy="635000"/>
          </a:xfrm>
          <a:prstGeom prst="diagStripe">
            <a:avLst>
              <a:gd name="adj" fmla="val 6800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2" name="Hexágono 21">
            <a:extLst>
              <a:ext uri="{FF2B5EF4-FFF2-40B4-BE49-F238E27FC236}">
                <a16:creationId xmlns:a16="http://schemas.microsoft.com/office/drawing/2014/main" id="{79691E05-5BC4-495A-AA14-606BD0028405}"/>
              </a:ext>
            </a:extLst>
          </p:cNvPr>
          <p:cNvSpPr/>
          <p:nvPr/>
        </p:nvSpPr>
        <p:spPr bwMode="auto">
          <a:xfrm rot="10800000">
            <a:off x="6190357" y="4141290"/>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Tree>
    <p:extLst>
      <p:ext uri="{BB962C8B-B14F-4D97-AF65-F5344CB8AC3E}">
        <p14:creationId xmlns:p14="http://schemas.microsoft.com/office/powerpoint/2010/main" val="7624811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8">
            <a:extLst>
              <a:ext uri="{FF2B5EF4-FFF2-40B4-BE49-F238E27FC236}">
                <a16:creationId xmlns:a16="http://schemas.microsoft.com/office/drawing/2014/main" id="{2AD2A956-94CF-4B30-BB61-0A9387D1EA2E}"/>
              </a:ext>
            </a:extLst>
          </p:cNvPr>
          <p:cNvPicPr>
            <a:picLocks noChangeAspect="1"/>
          </p:cNvPicPr>
          <p:nvPr/>
        </p:nvPicPr>
        <p:blipFill>
          <a:blip r:embed="rId2"/>
          <a:stretch>
            <a:fillRect/>
          </a:stretch>
        </p:blipFill>
        <p:spPr>
          <a:xfrm>
            <a:off x="1" y="0"/>
            <a:ext cx="12192000" cy="6858000"/>
          </a:xfrm>
          <a:prstGeom prst="rect">
            <a:avLst/>
          </a:prstGeom>
        </p:spPr>
      </p:pic>
      <p:sp>
        <p:nvSpPr>
          <p:cNvPr id="2" name="CaixaDeTexto 1">
            <a:extLst>
              <a:ext uri="{FF2B5EF4-FFF2-40B4-BE49-F238E27FC236}">
                <a16:creationId xmlns:a16="http://schemas.microsoft.com/office/drawing/2014/main" id="{B4372355-09F8-47A4-96C6-A7E5DAB9784F}"/>
              </a:ext>
            </a:extLst>
          </p:cNvPr>
          <p:cNvSpPr txBox="1"/>
          <p:nvPr/>
        </p:nvSpPr>
        <p:spPr>
          <a:xfrm>
            <a:off x="4111645" y="3508196"/>
            <a:ext cx="3876702" cy="1015663"/>
          </a:xfrm>
          <a:prstGeom prst="rect">
            <a:avLst/>
          </a:prstGeom>
          <a:noFill/>
        </p:spPr>
        <p:txBody>
          <a:bodyPr wrap="none" rtlCol="0">
            <a:spAutoFit/>
          </a:bodyPr>
          <a:lstStyle/>
          <a:p>
            <a:pPr algn="ctr"/>
            <a:r>
              <a:rPr lang="pt-BR" sz="6000" dirty="0">
                <a:solidFill>
                  <a:schemeClr val="bg1"/>
                </a:solidFill>
                <a:latin typeface="Segoe UI" panose="020B0502040204020203" pitchFamily="34" charset="0"/>
                <a:cs typeface="Segoe UI" panose="020B0502040204020203" pitchFamily="34" charset="0"/>
              </a:rPr>
              <a:t>TUTORIAL</a:t>
            </a:r>
          </a:p>
        </p:txBody>
      </p:sp>
      <p:sp>
        <p:nvSpPr>
          <p:cNvPr id="5" name="Retângulo 4">
            <a:extLst>
              <a:ext uri="{FF2B5EF4-FFF2-40B4-BE49-F238E27FC236}">
                <a16:creationId xmlns:a16="http://schemas.microsoft.com/office/drawing/2014/main" id="{B80742BC-B901-47ED-8C0F-8FB3AED6F667}"/>
              </a:ext>
            </a:extLst>
          </p:cNvPr>
          <p:cNvSpPr/>
          <p:nvPr/>
        </p:nvSpPr>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pt-BR" sz="3600" b="1" i="0" u="none" strike="noStrike" cap="none" normalizeH="0" baseline="0">
              <a:ln>
                <a:noFill/>
              </a:ln>
              <a:solidFill>
                <a:schemeClr val="tx2"/>
              </a:solidFill>
              <a:effectLst/>
              <a:latin typeface="Arial" charset="0"/>
              <a:cs typeface="Arial" charset="0"/>
            </a:endParaRPr>
          </a:p>
        </p:txBody>
      </p:sp>
      <p:sp>
        <p:nvSpPr>
          <p:cNvPr id="7" name="Retângulo 6">
            <a:extLst>
              <a:ext uri="{FF2B5EF4-FFF2-40B4-BE49-F238E27FC236}">
                <a16:creationId xmlns:a16="http://schemas.microsoft.com/office/drawing/2014/main" id="{C402530E-E33E-4291-A510-B822664096D6}"/>
              </a:ext>
            </a:extLst>
          </p:cNvPr>
          <p:cNvSpPr/>
          <p:nvPr/>
        </p:nvSpPr>
        <p:spPr bwMode="auto">
          <a:xfrm>
            <a:off x="5803106" y="4523859"/>
            <a:ext cx="585788" cy="107771"/>
          </a:xfrm>
          <a:prstGeom prst="rect">
            <a:avLst/>
          </a:prstGeom>
          <a:solidFill>
            <a:srgbClr val="FFAF0A"/>
          </a:solidFill>
          <a:ln>
            <a:noFill/>
          </a:ln>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pt-BR" sz="3600" b="1" i="0" u="none" strike="noStrike" cap="none" normalizeH="0" baseline="0">
              <a:ln>
                <a:noFill/>
              </a:ln>
              <a:solidFill>
                <a:schemeClr val="tx2"/>
              </a:solidFill>
              <a:effectLst/>
              <a:latin typeface="Arial" charset="0"/>
              <a:cs typeface="Arial" charset="0"/>
            </a:endParaRPr>
          </a:p>
        </p:txBody>
      </p:sp>
      <p:pic>
        <p:nvPicPr>
          <p:cNvPr id="21" name="Imagem 20">
            <a:extLst>
              <a:ext uri="{FF2B5EF4-FFF2-40B4-BE49-F238E27FC236}">
                <a16:creationId xmlns:a16="http://schemas.microsoft.com/office/drawing/2014/main" id="{42933DF2-DDB5-4A16-9CCA-6BA97F21F898}"/>
              </a:ext>
            </a:extLst>
          </p:cNvPr>
          <p:cNvPicPr>
            <a:picLocks noChangeAspect="1"/>
          </p:cNvPicPr>
          <p:nvPr/>
        </p:nvPicPr>
        <p:blipFill rotWithShape="1">
          <a:blip r:embed="rId3">
            <a:extLst>
              <a:ext uri="{28A0092B-C50C-407E-A947-70E740481C1C}">
                <a14:useLocalDpi xmlns:a14="http://schemas.microsoft.com/office/drawing/2010/main" val="0"/>
              </a:ext>
            </a:extLst>
          </a:blip>
          <a:srcRect l="44479" t="19815" r="46146" b="40185"/>
          <a:stretch/>
        </p:blipFill>
        <p:spPr>
          <a:xfrm>
            <a:off x="5687483" y="1765002"/>
            <a:ext cx="613834" cy="1473200"/>
          </a:xfrm>
          <a:prstGeom prst="rect">
            <a:avLst/>
          </a:prstGeom>
        </p:spPr>
      </p:pic>
    </p:spTree>
    <p:extLst>
      <p:ext uri="{BB962C8B-B14F-4D97-AF65-F5344CB8AC3E}">
        <p14:creationId xmlns:p14="http://schemas.microsoft.com/office/powerpoint/2010/main" val="13614020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m 40">
            <a:extLst>
              <a:ext uri="{FF2B5EF4-FFF2-40B4-BE49-F238E27FC236}">
                <a16:creationId xmlns:a16="http://schemas.microsoft.com/office/drawing/2014/main" id="{F324A687-416E-417F-83BA-FEB9DE7ACECE}"/>
              </a:ext>
            </a:extLst>
          </p:cNvPr>
          <p:cNvPicPr>
            <a:picLocks noChangeAspect="1"/>
          </p:cNvPicPr>
          <p:nvPr/>
        </p:nvPicPr>
        <p:blipFill rotWithShape="1">
          <a:blip r:embed="rId2"/>
          <a:srcRect r="69062"/>
          <a:stretch/>
        </p:blipFill>
        <p:spPr>
          <a:xfrm>
            <a:off x="1" y="0"/>
            <a:ext cx="3771899" cy="6858000"/>
          </a:xfrm>
          <a:prstGeom prst="rect">
            <a:avLst/>
          </a:prstGeom>
        </p:spPr>
      </p:pic>
      <p:pic>
        <p:nvPicPr>
          <p:cNvPr id="36" name="Imagem 35">
            <a:extLst>
              <a:ext uri="{FF2B5EF4-FFF2-40B4-BE49-F238E27FC236}">
                <a16:creationId xmlns:a16="http://schemas.microsoft.com/office/drawing/2014/main" id="{99D6A28B-9A62-4676-A8A0-7B62A7FC12EF}"/>
              </a:ext>
            </a:extLst>
          </p:cNvPr>
          <p:cNvPicPr>
            <a:picLocks noChangeAspect="1"/>
          </p:cNvPicPr>
          <p:nvPr/>
        </p:nvPicPr>
        <p:blipFill>
          <a:blip r:embed="rId3"/>
          <a:stretch>
            <a:fillRect/>
          </a:stretch>
        </p:blipFill>
        <p:spPr>
          <a:xfrm>
            <a:off x="8307576" y="3082618"/>
            <a:ext cx="1065074" cy="2017476"/>
          </a:xfrm>
          <a:prstGeom prst="rect">
            <a:avLst/>
          </a:prstGeom>
          <a:solidFill>
            <a:srgbClr val="F1F1F1"/>
          </a:solidFill>
          <a:ln w="12700">
            <a:solidFill>
              <a:schemeClr val="bg1">
                <a:lumMod val="75000"/>
              </a:schemeClr>
            </a:solidFill>
            <a:miter lim="800000"/>
          </a:ln>
        </p:spPr>
      </p:pic>
      <p:sp>
        <p:nvSpPr>
          <p:cNvPr id="21" name="Retângulo 20">
            <a:extLst>
              <a:ext uri="{FF2B5EF4-FFF2-40B4-BE49-F238E27FC236}">
                <a16:creationId xmlns:a16="http://schemas.microsoft.com/office/drawing/2014/main" id="{AB49703B-749D-462B-875B-52EEF2E1B7FA}"/>
              </a:ext>
            </a:extLst>
          </p:cNvPr>
          <p:cNvSpPr/>
          <p:nvPr/>
        </p:nvSpPr>
        <p:spPr>
          <a:xfrm>
            <a:off x="5891352" y="3036319"/>
            <a:ext cx="1679363" cy="151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fontAlgn="auto" hangingPunct="1">
              <a:lnSpc>
                <a:spcPct val="90000"/>
              </a:lnSpc>
              <a:spcBef>
                <a:spcPts val="0"/>
              </a:spcBef>
              <a:spcAft>
                <a:spcPts val="633"/>
              </a:spcAft>
              <a:buSzPct val="110000"/>
            </a:pPr>
            <a:r>
              <a:rPr lang="pt-BR" sz="972" b="0" dirty="0">
                <a:solidFill>
                  <a:srgbClr val="000000"/>
                </a:solidFill>
                <a:latin typeface="Segoe UI" panose="020B0502040204020203" pitchFamily="34" charset="0"/>
                <a:cs typeface="Segoe UI" panose="020B0502040204020203" pitchFamily="34" charset="0"/>
              </a:rPr>
              <a:t>É possível alterar a cor dos elementos para as cores pré-definidas do Power Point, ou personalizar com as cores da sua marca utilizando a opção </a:t>
            </a:r>
            <a:r>
              <a:rPr lang="pt-BR" sz="972" dirty="0">
                <a:solidFill>
                  <a:srgbClr val="000000"/>
                </a:solidFill>
                <a:latin typeface="Segoe UI" panose="020B0502040204020203" pitchFamily="34" charset="0"/>
                <a:cs typeface="Segoe UI" panose="020B0502040204020203" pitchFamily="34" charset="0"/>
              </a:rPr>
              <a:t>Mais cores de preenchimento.</a:t>
            </a:r>
          </a:p>
          <a:p>
            <a:pPr eaLnBrk="1" fontAlgn="auto" hangingPunct="1">
              <a:lnSpc>
                <a:spcPct val="90000"/>
              </a:lnSpc>
              <a:spcBef>
                <a:spcPts val="0"/>
              </a:spcBef>
              <a:spcAft>
                <a:spcPts val="633"/>
              </a:spcAft>
              <a:buSzPct val="110000"/>
            </a:pPr>
            <a:r>
              <a:rPr lang="pt-BR" sz="972" b="0" dirty="0">
                <a:solidFill>
                  <a:srgbClr val="000000"/>
                </a:solidFill>
                <a:latin typeface="Segoe UI" panose="020B0502040204020203" pitchFamily="34" charset="0"/>
                <a:cs typeface="Segoe UI" panose="020B0502040204020203" pitchFamily="34" charset="0"/>
              </a:rPr>
              <a:t>Também é possível copiar cores de uma imagem com a ferramenta</a:t>
            </a:r>
            <a:r>
              <a:rPr lang="pt-BR" sz="972" dirty="0">
                <a:solidFill>
                  <a:srgbClr val="000000"/>
                </a:solidFill>
                <a:latin typeface="Segoe UI" panose="020B0502040204020203" pitchFamily="34" charset="0"/>
                <a:cs typeface="Segoe UI" panose="020B0502040204020203" pitchFamily="34" charset="0"/>
              </a:rPr>
              <a:t> Conta-gotas.</a:t>
            </a:r>
          </a:p>
        </p:txBody>
      </p:sp>
      <p:sp>
        <p:nvSpPr>
          <p:cNvPr id="22" name="Retângulo 21">
            <a:extLst>
              <a:ext uri="{FF2B5EF4-FFF2-40B4-BE49-F238E27FC236}">
                <a16:creationId xmlns:a16="http://schemas.microsoft.com/office/drawing/2014/main" id="{E4D2ADE2-F845-477D-B409-2EBBFF383E54}"/>
              </a:ext>
            </a:extLst>
          </p:cNvPr>
          <p:cNvSpPr/>
          <p:nvPr/>
        </p:nvSpPr>
        <p:spPr>
          <a:xfrm>
            <a:off x="4750932" y="2523498"/>
            <a:ext cx="2819783" cy="246158"/>
          </a:xfrm>
          <a:prstGeom prst="rect">
            <a:avLst/>
          </a:prstGeom>
          <a:solidFill>
            <a:srgbClr val="000000"/>
          </a:solidFill>
          <a:ln w="12700" cap="flat" cmpd="sng" algn="ctr">
            <a:noFill/>
            <a:prstDash val="solid"/>
            <a:miter lim="800000"/>
          </a:ln>
          <a:effectLst/>
        </p:spPr>
        <p:txBody>
          <a:bodyPr wrap="square" rtlCol="0" anchor="ctr">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da-DK" sz="1111"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Alterando a cor de preenchimento</a:t>
            </a:r>
          </a:p>
        </p:txBody>
      </p:sp>
      <p:grpSp>
        <p:nvGrpSpPr>
          <p:cNvPr id="23" name="Agrupar 22">
            <a:extLst>
              <a:ext uri="{FF2B5EF4-FFF2-40B4-BE49-F238E27FC236}">
                <a16:creationId xmlns:a16="http://schemas.microsoft.com/office/drawing/2014/main" id="{FDFFC30F-A5D8-40D1-9EDE-93B60DC0CAD6}"/>
              </a:ext>
            </a:extLst>
          </p:cNvPr>
          <p:cNvGrpSpPr/>
          <p:nvPr/>
        </p:nvGrpSpPr>
        <p:grpSpPr>
          <a:xfrm>
            <a:off x="4750932" y="2134886"/>
            <a:ext cx="329887" cy="329887"/>
            <a:chOff x="13050428" y="3838555"/>
            <a:chExt cx="475072" cy="475072"/>
          </a:xfrm>
        </p:grpSpPr>
        <p:sp>
          <p:nvSpPr>
            <p:cNvPr id="24" name="Retângulo 23">
              <a:extLst>
                <a:ext uri="{FF2B5EF4-FFF2-40B4-BE49-F238E27FC236}">
                  <a16:creationId xmlns:a16="http://schemas.microsoft.com/office/drawing/2014/main" id="{4BA7ABB7-0834-4561-BFC3-3C7627B09F0A}"/>
                </a:ext>
              </a:extLst>
            </p:cNvPr>
            <p:cNvSpPr/>
            <p:nvPr/>
          </p:nvSpPr>
          <p:spPr>
            <a:xfrm>
              <a:off x="13050428" y="3838555"/>
              <a:ext cx="475072" cy="475072"/>
            </a:xfrm>
            <a:prstGeom prst="rect">
              <a:avLst/>
            </a:prstGeom>
            <a:solidFill>
              <a:srgbClr val="F1F1F1"/>
            </a:solidFill>
            <a:ln w="1270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2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A5DC0F46-7C8D-4B61-BE3B-A7FFB4112614}"/>
                </a:ext>
              </a:extLst>
            </p:cNvPr>
            <p:cNvPicPr>
              <a:picLocks noChangeAspect="1"/>
            </p:cNvPicPr>
            <p:nvPr/>
          </p:nvPicPr>
          <p:blipFill rotWithShape="1">
            <a:blip r:embed="rId4"/>
            <a:srcRect l="20589" t="6373" r="13724" b="20294"/>
            <a:stretch/>
          </p:blipFill>
          <p:spPr>
            <a:xfrm>
              <a:off x="13123572" y="3914156"/>
              <a:ext cx="328777" cy="323871"/>
            </a:xfrm>
            <a:prstGeom prst="rect">
              <a:avLst/>
            </a:prstGeom>
          </p:spPr>
        </p:pic>
      </p:grpSp>
      <p:sp>
        <p:nvSpPr>
          <p:cNvPr id="26" name="CaixaDeTexto 6">
            <a:extLst>
              <a:ext uri="{FF2B5EF4-FFF2-40B4-BE49-F238E27FC236}">
                <a16:creationId xmlns:a16="http://schemas.microsoft.com/office/drawing/2014/main" id="{58C3B3B5-4BBE-4C00-A0F0-36A019EA2ADA}"/>
              </a:ext>
            </a:extLst>
          </p:cNvPr>
          <p:cNvSpPr txBox="1">
            <a:spLocks noChangeArrowheads="1"/>
          </p:cNvSpPr>
          <p:nvPr/>
        </p:nvSpPr>
        <p:spPr bwMode="auto">
          <a:xfrm>
            <a:off x="4647834" y="4946206"/>
            <a:ext cx="3289551" cy="20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eaLnBrk="1" hangingPunct="1">
              <a:spcAft>
                <a:spcPts val="911"/>
              </a:spcAft>
              <a:buSzPct val="110000"/>
              <a:defRPr sz="1100">
                <a:solidFill>
                  <a:srgbClr val="000000"/>
                </a:solidFill>
                <a:latin typeface="Segoe UI" panose="020B0502040204020203" pitchFamily="34" charset="0"/>
                <a:cs typeface="Segoe UI" panose="020B0502040204020203" pitchFamily="34" charset="0"/>
              </a:defRPr>
            </a:lvl1pPr>
          </a:lstStyle>
          <a:p>
            <a:pPr fontAlgn="auto">
              <a:lnSpc>
                <a:spcPct val="90000"/>
              </a:lnSpc>
              <a:spcBef>
                <a:spcPts val="0"/>
              </a:spcBef>
            </a:pPr>
            <a:r>
              <a:rPr lang="pt-BR" sz="833" b="0" dirty="0"/>
              <a:t>Ferramentas de Desenho » Formatar » Preenchimento da Forma</a:t>
            </a:r>
          </a:p>
        </p:txBody>
      </p:sp>
      <p:pic>
        <p:nvPicPr>
          <p:cNvPr id="27" name="Imagem 26">
            <a:extLst>
              <a:ext uri="{FF2B5EF4-FFF2-40B4-BE49-F238E27FC236}">
                <a16:creationId xmlns:a16="http://schemas.microsoft.com/office/drawing/2014/main" id="{C4B4D923-B206-484A-9555-2821F19AA95B}"/>
              </a:ext>
            </a:extLst>
          </p:cNvPr>
          <p:cNvPicPr>
            <a:picLocks noChangeAspect="1"/>
          </p:cNvPicPr>
          <p:nvPr/>
        </p:nvPicPr>
        <p:blipFill>
          <a:blip r:embed="rId5"/>
          <a:stretch>
            <a:fillRect/>
          </a:stretch>
        </p:blipFill>
        <p:spPr>
          <a:xfrm>
            <a:off x="4750932" y="3082618"/>
            <a:ext cx="1063341" cy="1724537"/>
          </a:xfrm>
          <a:prstGeom prst="rect">
            <a:avLst/>
          </a:prstGeom>
          <a:solidFill>
            <a:srgbClr val="F1F1F1"/>
          </a:solidFill>
          <a:ln w="12700">
            <a:solidFill>
              <a:sysClr val="window" lastClr="FFFFFF">
                <a:lumMod val="75000"/>
              </a:sysClr>
            </a:solidFill>
            <a:miter lim="800000"/>
          </a:ln>
        </p:spPr>
      </p:pic>
      <p:sp>
        <p:nvSpPr>
          <p:cNvPr id="28" name="Retângulo 27">
            <a:extLst>
              <a:ext uri="{FF2B5EF4-FFF2-40B4-BE49-F238E27FC236}">
                <a16:creationId xmlns:a16="http://schemas.microsoft.com/office/drawing/2014/main" id="{A4649C46-7162-44DF-832C-722B0EAB480F}"/>
              </a:ext>
            </a:extLst>
          </p:cNvPr>
          <p:cNvSpPr/>
          <p:nvPr/>
        </p:nvSpPr>
        <p:spPr>
          <a:xfrm>
            <a:off x="4754240" y="4226872"/>
            <a:ext cx="1069955" cy="251336"/>
          </a:xfrm>
          <a:prstGeom prst="rect">
            <a:avLst/>
          </a:prstGeom>
          <a:noFill/>
          <a:ln w="19050" cap="sq"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2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tângulo 28">
            <a:extLst>
              <a:ext uri="{FF2B5EF4-FFF2-40B4-BE49-F238E27FC236}">
                <a16:creationId xmlns:a16="http://schemas.microsoft.com/office/drawing/2014/main" id="{4AA6B36E-F5BB-4C91-85EE-7858781EE11A}"/>
              </a:ext>
            </a:extLst>
          </p:cNvPr>
          <p:cNvSpPr/>
          <p:nvPr/>
        </p:nvSpPr>
        <p:spPr>
          <a:xfrm>
            <a:off x="9447997" y="3036319"/>
            <a:ext cx="1427315"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fontAlgn="auto" hangingPunct="1">
              <a:lnSpc>
                <a:spcPct val="90000"/>
              </a:lnSpc>
              <a:spcBef>
                <a:spcPts val="0"/>
              </a:spcBef>
              <a:spcAft>
                <a:spcPts val="633"/>
              </a:spcAft>
              <a:buSzPct val="110000"/>
            </a:pPr>
            <a:r>
              <a:rPr lang="pt-BR" sz="972" b="0" dirty="0">
                <a:solidFill>
                  <a:srgbClr val="000000"/>
                </a:solidFill>
                <a:latin typeface="Segoe UI" panose="020B0502040204020203" pitchFamily="34" charset="0"/>
                <a:cs typeface="Segoe UI" panose="020B0502040204020203" pitchFamily="34" charset="0"/>
              </a:rPr>
              <a:t>É possível alterar a cor das linhas ou do contorno dos elementos da mesma forma que se alteram os preenchimentos, porém utilizando a ferramenta </a:t>
            </a:r>
            <a:r>
              <a:rPr lang="pt-BR" sz="972" dirty="0">
                <a:solidFill>
                  <a:srgbClr val="000000"/>
                </a:solidFill>
                <a:latin typeface="Segoe UI" panose="020B0502040204020203" pitchFamily="34" charset="0"/>
                <a:cs typeface="Segoe UI" panose="020B0502040204020203" pitchFamily="34" charset="0"/>
              </a:rPr>
              <a:t>Contorno da Forma.</a:t>
            </a:r>
          </a:p>
          <a:p>
            <a:pPr eaLnBrk="1" fontAlgn="auto" hangingPunct="1">
              <a:lnSpc>
                <a:spcPct val="90000"/>
              </a:lnSpc>
              <a:spcBef>
                <a:spcPts val="0"/>
              </a:spcBef>
              <a:spcAft>
                <a:spcPts val="633"/>
              </a:spcAft>
              <a:buSzPct val="110000"/>
            </a:pPr>
            <a:r>
              <a:rPr lang="pt-BR" sz="972" b="0" dirty="0">
                <a:solidFill>
                  <a:srgbClr val="000000"/>
                </a:solidFill>
                <a:latin typeface="Segoe UI" panose="020B0502040204020203" pitchFamily="34" charset="0"/>
                <a:cs typeface="Segoe UI" panose="020B0502040204020203" pitchFamily="34" charset="0"/>
              </a:rPr>
              <a:t>Também é possível alterar a espessura ou </a:t>
            </a:r>
            <a:br>
              <a:rPr lang="pt-BR" sz="972" b="0" dirty="0">
                <a:solidFill>
                  <a:srgbClr val="000000"/>
                </a:solidFill>
                <a:latin typeface="Segoe UI" panose="020B0502040204020203" pitchFamily="34" charset="0"/>
                <a:cs typeface="Segoe UI" panose="020B0502040204020203" pitchFamily="34" charset="0"/>
              </a:rPr>
            </a:br>
            <a:r>
              <a:rPr lang="pt-BR" sz="972" b="0" dirty="0">
                <a:solidFill>
                  <a:srgbClr val="000000"/>
                </a:solidFill>
                <a:latin typeface="Segoe UI" panose="020B0502040204020203" pitchFamily="34" charset="0"/>
                <a:cs typeface="Segoe UI" panose="020B0502040204020203" pitchFamily="34" charset="0"/>
              </a:rPr>
              <a:t>o tipo de traço.</a:t>
            </a:r>
          </a:p>
        </p:txBody>
      </p:sp>
      <p:sp>
        <p:nvSpPr>
          <p:cNvPr id="30" name="Retângulo 29">
            <a:extLst>
              <a:ext uri="{FF2B5EF4-FFF2-40B4-BE49-F238E27FC236}">
                <a16:creationId xmlns:a16="http://schemas.microsoft.com/office/drawing/2014/main" id="{D1F1C3E2-DFA6-416E-B75D-CDFE3E7B6191}"/>
              </a:ext>
            </a:extLst>
          </p:cNvPr>
          <p:cNvSpPr/>
          <p:nvPr/>
        </p:nvSpPr>
        <p:spPr>
          <a:xfrm>
            <a:off x="8307576" y="2523498"/>
            <a:ext cx="2303220" cy="246158"/>
          </a:xfrm>
          <a:prstGeom prst="rect">
            <a:avLst/>
          </a:prstGeom>
          <a:solidFill>
            <a:srgbClr val="000000"/>
          </a:solidFill>
          <a:ln w="12700" cap="flat" cmpd="sng" algn="ctr">
            <a:noFill/>
            <a:prstDash val="solid"/>
            <a:miter lim="800000"/>
          </a:ln>
          <a:effectLst/>
        </p:spPr>
        <p:txBody>
          <a:bodyPr wrap="square" rtlCol="0" anchor="ctr">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da-DK" sz="1111"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Alterando a cor de contorno</a:t>
            </a:r>
          </a:p>
        </p:txBody>
      </p:sp>
      <p:sp>
        <p:nvSpPr>
          <p:cNvPr id="31" name="CaixaDeTexto 6">
            <a:extLst>
              <a:ext uri="{FF2B5EF4-FFF2-40B4-BE49-F238E27FC236}">
                <a16:creationId xmlns:a16="http://schemas.microsoft.com/office/drawing/2014/main" id="{0AE4316C-7E0B-49CA-BB68-BAC1415D2B93}"/>
              </a:ext>
            </a:extLst>
          </p:cNvPr>
          <p:cNvSpPr txBox="1">
            <a:spLocks noChangeArrowheads="1"/>
          </p:cNvSpPr>
          <p:nvPr/>
        </p:nvSpPr>
        <p:spPr bwMode="auto">
          <a:xfrm>
            <a:off x="8194953" y="5203381"/>
            <a:ext cx="3054072" cy="20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eaLnBrk="1" hangingPunct="1">
              <a:spcAft>
                <a:spcPts val="911"/>
              </a:spcAft>
              <a:buSzPct val="110000"/>
              <a:defRPr sz="1100">
                <a:solidFill>
                  <a:srgbClr val="000000"/>
                </a:solidFill>
                <a:latin typeface="Segoe UI" panose="020B0502040204020203" pitchFamily="34" charset="0"/>
                <a:cs typeface="Segoe UI" panose="020B0502040204020203" pitchFamily="34" charset="0"/>
              </a:defRPr>
            </a:lvl1pPr>
          </a:lstStyle>
          <a:p>
            <a:pPr fontAlgn="auto">
              <a:lnSpc>
                <a:spcPct val="90000"/>
              </a:lnSpc>
              <a:spcBef>
                <a:spcPts val="0"/>
              </a:spcBef>
            </a:pPr>
            <a:r>
              <a:rPr lang="pt-BR" sz="833" b="0" dirty="0"/>
              <a:t>Ferramentas de Desenho » Formatar » Contorno da Forma</a:t>
            </a:r>
          </a:p>
        </p:txBody>
      </p:sp>
      <p:grpSp>
        <p:nvGrpSpPr>
          <p:cNvPr id="32" name="Agrupar 31">
            <a:extLst>
              <a:ext uri="{FF2B5EF4-FFF2-40B4-BE49-F238E27FC236}">
                <a16:creationId xmlns:a16="http://schemas.microsoft.com/office/drawing/2014/main" id="{8B8101B1-E826-40AF-A246-B1A817EFDA0B}"/>
              </a:ext>
            </a:extLst>
          </p:cNvPr>
          <p:cNvGrpSpPr/>
          <p:nvPr/>
        </p:nvGrpSpPr>
        <p:grpSpPr>
          <a:xfrm>
            <a:off x="8307576" y="2134886"/>
            <a:ext cx="329887" cy="329887"/>
            <a:chOff x="11020958" y="6466952"/>
            <a:chExt cx="475072" cy="475072"/>
          </a:xfrm>
        </p:grpSpPr>
        <p:sp>
          <p:nvSpPr>
            <p:cNvPr id="33" name="Retângulo 32">
              <a:extLst>
                <a:ext uri="{FF2B5EF4-FFF2-40B4-BE49-F238E27FC236}">
                  <a16:creationId xmlns:a16="http://schemas.microsoft.com/office/drawing/2014/main" id="{F590ECE0-C28C-426C-8041-C09357A9079F}"/>
                </a:ext>
              </a:extLst>
            </p:cNvPr>
            <p:cNvSpPr/>
            <p:nvPr/>
          </p:nvSpPr>
          <p:spPr>
            <a:xfrm>
              <a:off x="11020958" y="6466952"/>
              <a:ext cx="475072" cy="475072"/>
            </a:xfrm>
            <a:prstGeom prst="rect">
              <a:avLst/>
            </a:prstGeom>
            <a:solidFill>
              <a:srgbClr val="F1F1F1"/>
            </a:solidFill>
            <a:ln w="1270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2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4" name="Imagem 33">
              <a:extLst>
                <a:ext uri="{FF2B5EF4-FFF2-40B4-BE49-F238E27FC236}">
                  <a16:creationId xmlns:a16="http://schemas.microsoft.com/office/drawing/2014/main" id="{269A6D13-FB86-41D9-AE2B-F68D9EA93CC0}"/>
                </a:ext>
              </a:extLst>
            </p:cNvPr>
            <p:cNvPicPr>
              <a:picLocks noChangeAspect="1"/>
            </p:cNvPicPr>
            <p:nvPr/>
          </p:nvPicPr>
          <p:blipFill rotWithShape="1">
            <a:blip r:embed="rId6"/>
            <a:srcRect l="23331" t="13370" r="19169" b="17449"/>
            <a:stretch/>
          </p:blipFill>
          <p:spPr>
            <a:xfrm>
              <a:off x="11099973" y="6541013"/>
              <a:ext cx="317043" cy="326951"/>
            </a:xfrm>
            <a:prstGeom prst="rect">
              <a:avLst/>
            </a:prstGeom>
          </p:spPr>
        </p:pic>
      </p:grpSp>
      <p:sp>
        <p:nvSpPr>
          <p:cNvPr id="35" name="Retângulo 34">
            <a:extLst>
              <a:ext uri="{FF2B5EF4-FFF2-40B4-BE49-F238E27FC236}">
                <a16:creationId xmlns:a16="http://schemas.microsoft.com/office/drawing/2014/main" id="{FE0F71C6-0CF2-4C4E-84D9-2C3EB7945E34}"/>
              </a:ext>
            </a:extLst>
          </p:cNvPr>
          <p:cNvSpPr/>
          <p:nvPr/>
        </p:nvSpPr>
        <p:spPr>
          <a:xfrm>
            <a:off x="8304792" y="4681016"/>
            <a:ext cx="1069955" cy="274480"/>
          </a:xfrm>
          <a:prstGeom prst="rect">
            <a:avLst/>
          </a:prstGeom>
          <a:noFill/>
          <a:ln w="19050" cap="sq"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BR" sz="12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Retângulo 5">
            <a:extLst>
              <a:ext uri="{FF2B5EF4-FFF2-40B4-BE49-F238E27FC236}">
                <a16:creationId xmlns:a16="http://schemas.microsoft.com/office/drawing/2014/main" id="{6E0F99F5-C5FF-4E0E-8BAD-E4E161AD1EC9}"/>
              </a:ext>
            </a:extLst>
          </p:cNvPr>
          <p:cNvSpPr>
            <a:spLocks noChangeArrowheads="1"/>
          </p:cNvSpPr>
          <p:nvPr/>
        </p:nvSpPr>
        <p:spPr bwMode="auto">
          <a:xfrm>
            <a:off x="1208773" y="2485505"/>
            <a:ext cx="2019279" cy="188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1" fontAlgn="auto" latinLnBrk="0" hangingPunct="1">
              <a:lnSpc>
                <a:spcPct val="90000"/>
              </a:lnSpc>
              <a:spcBef>
                <a:spcPts val="0"/>
              </a:spcBef>
              <a:spcAft>
                <a:spcPts val="833"/>
              </a:spcAft>
              <a:buClrTx/>
              <a:buSzPct val="110000"/>
              <a:buFontTx/>
              <a:buNone/>
              <a:tabLst/>
              <a:defRPr/>
            </a:pPr>
            <a:r>
              <a:rPr kumimoji="0" lang="pt-BR" altLang="pt-BR" sz="1111"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Todos os elementos gráficos foram desenvolvidos diretamente no Power Point, o que possibilita a </a:t>
            </a:r>
            <a:br>
              <a:rPr kumimoji="0" lang="pt-BR" altLang="pt-BR" sz="1111"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pt-BR" altLang="pt-BR" sz="1111" b="1" i="0" u="none" strike="noStrike" kern="1200" cap="none" spc="0" normalizeH="0" baseline="0" noProof="0" dirty="0">
                <a:ln>
                  <a:noFill/>
                </a:ln>
                <a:solidFill>
                  <a:srgbClr val="FFAF0A"/>
                </a:solidFill>
                <a:effectLst/>
                <a:uLnTx/>
                <a:uFillTx/>
                <a:latin typeface="Segoe UI" panose="020B0502040204020203" pitchFamily="34" charset="0"/>
                <a:ea typeface="+mn-ea"/>
                <a:cs typeface="Segoe UI" panose="020B0502040204020203" pitchFamily="34" charset="0"/>
              </a:rPr>
              <a:t>edição sem distorções ou comprometimento </a:t>
            </a:r>
            <a:br>
              <a:rPr kumimoji="0" lang="pt-BR" altLang="pt-BR" sz="111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pt-BR" altLang="pt-BR" sz="1111"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 qualidade.</a:t>
            </a:r>
          </a:p>
          <a:p>
            <a:pPr marL="0" marR="0" lvl="0" indent="0" algn="r" defTabSz="914400" rtl="0" eaLnBrk="1" fontAlgn="auto" latinLnBrk="0" hangingPunct="1">
              <a:lnSpc>
                <a:spcPct val="90000"/>
              </a:lnSpc>
              <a:spcBef>
                <a:spcPts val="0"/>
              </a:spcBef>
              <a:spcAft>
                <a:spcPts val="833"/>
              </a:spcAft>
              <a:buClrTx/>
              <a:buSzPct val="110000"/>
              <a:buFontTx/>
              <a:buNone/>
              <a:tabLst/>
              <a:defRPr/>
            </a:pPr>
            <a:r>
              <a:rPr kumimoji="0" lang="pt-BR" altLang="pt-BR" sz="1111"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Assim eles podem ser alterados, reposicionados e adequados às necessidades do conteúdo.</a:t>
            </a:r>
          </a:p>
        </p:txBody>
      </p:sp>
    </p:spTree>
    <p:extLst>
      <p:ext uri="{BB962C8B-B14F-4D97-AF65-F5344CB8AC3E}">
        <p14:creationId xmlns:p14="http://schemas.microsoft.com/office/powerpoint/2010/main" val="24641144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Imagem 182">
            <a:extLst>
              <a:ext uri="{FF2B5EF4-FFF2-40B4-BE49-F238E27FC236}">
                <a16:creationId xmlns:a16="http://schemas.microsoft.com/office/drawing/2014/main" id="{8DD52589-2C98-4500-8153-30F41792C4B4}"/>
              </a:ext>
            </a:extLst>
          </p:cNvPr>
          <p:cNvPicPr>
            <a:picLocks noChangeAspect="1"/>
          </p:cNvPicPr>
          <p:nvPr/>
        </p:nvPicPr>
        <p:blipFill rotWithShape="1">
          <a:blip r:embed="rId2"/>
          <a:srcRect r="69062"/>
          <a:stretch/>
        </p:blipFill>
        <p:spPr>
          <a:xfrm>
            <a:off x="1" y="0"/>
            <a:ext cx="3771899" cy="6858000"/>
          </a:xfrm>
          <a:prstGeom prst="rect">
            <a:avLst/>
          </a:prstGeom>
        </p:spPr>
      </p:pic>
      <p:sp>
        <p:nvSpPr>
          <p:cNvPr id="20" name="Retângulo 5">
            <a:extLst>
              <a:ext uri="{FF2B5EF4-FFF2-40B4-BE49-F238E27FC236}">
                <a16:creationId xmlns:a16="http://schemas.microsoft.com/office/drawing/2014/main" id="{76F4AB49-EE13-42E1-AB74-21DD71EDE6E6}"/>
              </a:ext>
            </a:extLst>
          </p:cNvPr>
          <p:cNvSpPr>
            <a:spLocks noChangeArrowheads="1"/>
          </p:cNvSpPr>
          <p:nvPr/>
        </p:nvSpPr>
        <p:spPr bwMode="auto">
          <a:xfrm>
            <a:off x="1208773" y="2485505"/>
            <a:ext cx="2019279" cy="188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1" fontAlgn="auto" latinLnBrk="0" hangingPunct="1">
              <a:lnSpc>
                <a:spcPct val="90000"/>
              </a:lnSpc>
              <a:spcBef>
                <a:spcPts val="0"/>
              </a:spcBef>
              <a:spcAft>
                <a:spcPts val="833"/>
              </a:spcAft>
              <a:buClrTx/>
              <a:buSzPct val="110000"/>
              <a:buFontTx/>
              <a:buNone/>
              <a:tabLst/>
              <a:defRPr/>
            </a:pPr>
            <a:r>
              <a:rPr kumimoji="0" lang="pt-BR" altLang="pt-BR" sz="1111"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Todos os elementos gráficos foram desenvolvidos diretamente no Power Point, o que possibilita a </a:t>
            </a:r>
            <a:br>
              <a:rPr kumimoji="0" lang="pt-BR" altLang="pt-BR" sz="1111"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pt-BR" altLang="pt-BR" sz="1111" b="1" i="0" u="none" strike="noStrike" kern="1200" cap="none" spc="0" normalizeH="0" baseline="0" noProof="0" dirty="0">
                <a:ln>
                  <a:noFill/>
                </a:ln>
                <a:solidFill>
                  <a:srgbClr val="FFAF0A"/>
                </a:solidFill>
                <a:effectLst/>
                <a:uLnTx/>
                <a:uFillTx/>
                <a:latin typeface="Segoe UI" panose="020B0502040204020203" pitchFamily="34" charset="0"/>
                <a:ea typeface="+mn-ea"/>
                <a:cs typeface="Segoe UI" panose="020B0502040204020203" pitchFamily="34" charset="0"/>
              </a:rPr>
              <a:t>edição sem distorções ou comprometimento </a:t>
            </a:r>
            <a:br>
              <a:rPr kumimoji="0" lang="pt-BR" altLang="pt-BR" sz="111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pt-BR" altLang="pt-BR" sz="1111"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 qualidade.</a:t>
            </a:r>
          </a:p>
          <a:p>
            <a:pPr marL="0" marR="0" lvl="0" indent="0" algn="r" defTabSz="914400" rtl="0" eaLnBrk="1" fontAlgn="auto" latinLnBrk="0" hangingPunct="1">
              <a:lnSpc>
                <a:spcPct val="90000"/>
              </a:lnSpc>
              <a:spcBef>
                <a:spcPts val="0"/>
              </a:spcBef>
              <a:spcAft>
                <a:spcPts val="833"/>
              </a:spcAft>
              <a:buClrTx/>
              <a:buSzPct val="110000"/>
              <a:buFontTx/>
              <a:buNone/>
              <a:tabLst/>
              <a:defRPr/>
            </a:pPr>
            <a:r>
              <a:rPr kumimoji="0" lang="pt-BR" altLang="pt-BR" sz="1111"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Assim eles podem ser alterados, reposicionados e adequados às necessidades do conteúdo.</a:t>
            </a:r>
          </a:p>
        </p:txBody>
      </p:sp>
      <p:sp>
        <p:nvSpPr>
          <p:cNvPr id="110" name="Retângulo 109">
            <a:extLst>
              <a:ext uri="{FF2B5EF4-FFF2-40B4-BE49-F238E27FC236}">
                <a16:creationId xmlns:a16="http://schemas.microsoft.com/office/drawing/2014/main" id="{BF54D48C-CC73-450E-A911-270C5A8B2012}"/>
              </a:ext>
            </a:extLst>
          </p:cNvPr>
          <p:cNvSpPr/>
          <p:nvPr/>
        </p:nvSpPr>
        <p:spPr>
          <a:xfrm>
            <a:off x="4388528" y="3298651"/>
            <a:ext cx="2678568" cy="246158"/>
          </a:xfrm>
          <a:prstGeom prst="rect">
            <a:avLst/>
          </a:prstGeom>
          <a:solidFill>
            <a:srgbClr val="000000"/>
          </a:solidFill>
          <a:ln w="12700" cap="flat" cmpd="sng" algn="ctr">
            <a:noFill/>
            <a:prstDash val="solid"/>
            <a:miter lim="800000"/>
          </a:ln>
          <a:effectLst/>
        </p:spPr>
        <p:txBody>
          <a:bodyPr wrap="square" rtlCol="0" anchor="ctr">
            <a:spAutoFit/>
          </a:bodyPr>
          <a:lstStyle/>
          <a:p>
            <a:pPr eaLnBrk="1" fontAlgn="auto" hangingPunct="1">
              <a:lnSpc>
                <a:spcPct val="90000"/>
              </a:lnSpc>
              <a:spcBef>
                <a:spcPts val="0"/>
              </a:spcBef>
              <a:spcAft>
                <a:spcPts val="0"/>
              </a:spcAft>
            </a:pPr>
            <a:r>
              <a:rPr lang="da-DK" sz="1111" b="0" kern="0" dirty="0">
                <a:solidFill>
                  <a:prstClr val="white"/>
                </a:solidFill>
                <a:latin typeface="Segoe UI" panose="020B0502040204020203" pitchFamily="34" charset="0"/>
                <a:cs typeface="Segoe UI" panose="020B0502040204020203" pitchFamily="34" charset="0"/>
              </a:rPr>
              <a:t>Cortando imagens</a:t>
            </a:r>
          </a:p>
        </p:txBody>
      </p:sp>
      <p:sp>
        <p:nvSpPr>
          <p:cNvPr id="111" name="CaixaDeTexto 6">
            <a:extLst>
              <a:ext uri="{FF2B5EF4-FFF2-40B4-BE49-F238E27FC236}">
                <a16:creationId xmlns:a16="http://schemas.microsoft.com/office/drawing/2014/main" id="{3E271EED-DC26-41A8-B111-2ED557F9BAE5}"/>
              </a:ext>
            </a:extLst>
          </p:cNvPr>
          <p:cNvSpPr txBox="1">
            <a:spLocks noChangeArrowheads="1"/>
          </p:cNvSpPr>
          <p:nvPr/>
        </p:nvSpPr>
        <p:spPr bwMode="auto">
          <a:xfrm>
            <a:off x="4304479" y="5567776"/>
            <a:ext cx="3591291" cy="20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marL="0" marR="0" lvl="0" indent="0" defTabSz="914400" eaLnBrk="1" fontAlgn="auto" latinLnBrk="0" hangingPunct="1">
              <a:lnSpc>
                <a:spcPct val="90000"/>
              </a:lnSpc>
              <a:spcBef>
                <a:spcPts val="0"/>
              </a:spcBef>
              <a:spcAft>
                <a:spcPts val="911"/>
              </a:spcAft>
              <a:buClrTx/>
              <a:buSzPct val="110000"/>
              <a:buFontTx/>
              <a:buNone/>
              <a:tabLst/>
              <a:defRPr kumimoji="0" sz="833"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pt-BR" dirty="0"/>
              <a:t>Ferramentas de Imagem » Formatar » Cortar</a:t>
            </a:r>
          </a:p>
        </p:txBody>
      </p:sp>
      <p:sp>
        <p:nvSpPr>
          <p:cNvPr id="112" name="CaixaDeTexto 6">
            <a:extLst>
              <a:ext uri="{FF2B5EF4-FFF2-40B4-BE49-F238E27FC236}">
                <a16:creationId xmlns:a16="http://schemas.microsoft.com/office/drawing/2014/main" id="{608BEE88-496F-4FDB-96B8-B9A4CCA3473B}"/>
              </a:ext>
            </a:extLst>
          </p:cNvPr>
          <p:cNvSpPr txBox="1">
            <a:spLocks noChangeArrowheads="1"/>
          </p:cNvSpPr>
          <p:nvPr/>
        </p:nvSpPr>
        <p:spPr bwMode="auto">
          <a:xfrm>
            <a:off x="4299189" y="4683734"/>
            <a:ext cx="138001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eaLnBrk="1" hangingPunct="1">
              <a:spcAft>
                <a:spcPts val="911"/>
              </a:spcAft>
              <a:buSzPct val="110000"/>
              <a:defRPr sz="1100">
                <a:solidFill>
                  <a:srgbClr val="000000"/>
                </a:solidFill>
                <a:latin typeface="Segoe UI" panose="020B0502040204020203" pitchFamily="34" charset="0"/>
                <a:cs typeface="Segoe UI" panose="020B0502040204020203" pitchFamily="34" charset="0"/>
              </a:defRPr>
            </a:lvl1pPr>
          </a:lstStyle>
          <a:p>
            <a:pPr fontAlgn="auto">
              <a:lnSpc>
                <a:spcPct val="90000"/>
              </a:lnSpc>
              <a:spcBef>
                <a:spcPts val="0"/>
              </a:spcBef>
            </a:pPr>
            <a:r>
              <a:rPr lang="pt-BR" sz="972" b="0" dirty="0"/>
              <a:t>Após selecionar a ferramenta de cortar, a imagem ficará com marcações na borda.</a:t>
            </a:r>
          </a:p>
        </p:txBody>
      </p:sp>
      <p:sp>
        <p:nvSpPr>
          <p:cNvPr id="113" name="CaixaDeTexto 6">
            <a:extLst>
              <a:ext uri="{FF2B5EF4-FFF2-40B4-BE49-F238E27FC236}">
                <a16:creationId xmlns:a16="http://schemas.microsoft.com/office/drawing/2014/main" id="{1B3F2347-9849-453C-8116-C74F455F4374}"/>
              </a:ext>
            </a:extLst>
          </p:cNvPr>
          <p:cNvSpPr txBox="1">
            <a:spLocks noChangeArrowheads="1"/>
          </p:cNvSpPr>
          <p:nvPr/>
        </p:nvSpPr>
        <p:spPr bwMode="auto">
          <a:xfrm>
            <a:off x="5981979" y="4683734"/>
            <a:ext cx="142335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eaLnBrk="1" hangingPunct="1">
              <a:spcAft>
                <a:spcPts val="911"/>
              </a:spcAft>
              <a:buSzPct val="110000"/>
              <a:defRPr sz="1100">
                <a:solidFill>
                  <a:srgbClr val="000000"/>
                </a:solidFill>
                <a:latin typeface="Segoe UI" panose="020B0502040204020203" pitchFamily="34" charset="0"/>
                <a:cs typeface="Segoe UI" panose="020B0502040204020203" pitchFamily="34" charset="0"/>
              </a:defRPr>
            </a:lvl1pPr>
          </a:lstStyle>
          <a:p>
            <a:pPr fontAlgn="auto">
              <a:lnSpc>
                <a:spcPct val="90000"/>
              </a:lnSpc>
              <a:spcBef>
                <a:spcPts val="0"/>
              </a:spcBef>
            </a:pPr>
            <a:r>
              <a:rPr lang="pt-BR" sz="972" b="0" dirty="0"/>
              <a:t>Clique em um dos elementos pretos nas bordas e arraste para o local desejado.</a:t>
            </a:r>
          </a:p>
        </p:txBody>
      </p:sp>
      <p:sp>
        <p:nvSpPr>
          <p:cNvPr id="114" name="CaixaDeTexto 6">
            <a:extLst>
              <a:ext uri="{FF2B5EF4-FFF2-40B4-BE49-F238E27FC236}">
                <a16:creationId xmlns:a16="http://schemas.microsoft.com/office/drawing/2014/main" id="{FAD7AEF1-6E73-458E-ACD8-3E653C02C746}"/>
              </a:ext>
            </a:extLst>
          </p:cNvPr>
          <p:cNvSpPr txBox="1">
            <a:spLocks noChangeArrowheads="1"/>
          </p:cNvSpPr>
          <p:nvPr/>
        </p:nvSpPr>
        <p:spPr bwMode="auto">
          <a:xfrm>
            <a:off x="7635604" y="4683735"/>
            <a:ext cx="1879608" cy="76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eaLnBrk="1" hangingPunct="1">
              <a:spcAft>
                <a:spcPts val="911"/>
              </a:spcAft>
              <a:buSzPct val="110000"/>
              <a:defRPr sz="1100">
                <a:solidFill>
                  <a:srgbClr val="000000"/>
                </a:solidFill>
                <a:latin typeface="Segoe UI" panose="020B0502040204020203" pitchFamily="34" charset="0"/>
                <a:cs typeface="Segoe UI" panose="020B0502040204020203" pitchFamily="34" charset="0"/>
              </a:defRPr>
            </a:lvl1pPr>
          </a:lstStyle>
          <a:p>
            <a:pPr fontAlgn="auto">
              <a:lnSpc>
                <a:spcPct val="90000"/>
              </a:lnSpc>
              <a:spcBef>
                <a:spcPts val="0"/>
              </a:spcBef>
            </a:pPr>
            <a:r>
              <a:rPr lang="pt-BR" sz="972" b="0" dirty="0"/>
              <a:t>Solte para completar o corte. Esta ação não descarta nada da imagem original, apenas cria uma “máscara de corte” por cima da imagem.</a:t>
            </a:r>
          </a:p>
        </p:txBody>
      </p:sp>
      <p:grpSp>
        <p:nvGrpSpPr>
          <p:cNvPr id="115" name="Agrupar 114">
            <a:extLst>
              <a:ext uri="{FF2B5EF4-FFF2-40B4-BE49-F238E27FC236}">
                <a16:creationId xmlns:a16="http://schemas.microsoft.com/office/drawing/2014/main" id="{50A06A34-9315-4ECA-B09B-8F6083BD5D86}"/>
              </a:ext>
            </a:extLst>
          </p:cNvPr>
          <p:cNvGrpSpPr/>
          <p:nvPr/>
        </p:nvGrpSpPr>
        <p:grpSpPr>
          <a:xfrm>
            <a:off x="4388528" y="2852889"/>
            <a:ext cx="329887" cy="329887"/>
            <a:chOff x="8172385" y="3965070"/>
            <a:chExt cx="475072" cy="475072"/>
          </a:xfrm>
        </p:grpSpPr>
        <p:sp>
          <p:nvSpPr>
            <p:cNvPr id="116" name="Retângulo 115">
              <a:extLst>
                <a:ext uri="{FF2B5EF4-FFF2-40B4-BE49-F238E27FC236}">
                  <a16:creationId xmlns:a16="http://schemas.microsoft.com/office/drawing/2014/main" id="{3415F03B-85FC-4A38-B87B-09BC6852B7C7}"/>
                </a:ext>
              </a:extLst>
            </p:cNvPr>
            <p:cNvSpPr/>
            <p:nvPr/>
          </p:nvSpPr>
          <p:spPr>
            <a:xfrm>
              <a:off x="8172385" y="3965070"/>
              <a:ext cx="475072" cy="475072"/>
            </a:xfrm>
            <a:prstGeom prst="rect">
              <a:avLst/>
            </a:prstGeom>
            <a:solidFill>
              <a:srgbClr val="F1F1F1"/>
            </a:solidFill>
            <a:ln w="1270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pic>
          <p:nvPicPr>
            <p:cNvPr id="117" name="Imagem 116">
              <a:extLst>
                <a:ext uri="{FF2B5EF4-FFF2-40B4-BE49-F238E27FC236}">
                  <a16:creationId xmlns:a16="http://schemas.microsoft.com/office/drawing/2014/main" id="{298B5DEA-0E5E-4915-915B-05615AE04A93}"/>
                </a:ext>
              </a:extLst>
            </p:cNvPr>
            <p:cNvPicPr>
              <a:picLocks noChangeAspect="1"/>
            </p:cNvPicPr>
            <p:nvPr/>
          </p:nvPicPr>
          <p:blipFill rotWithShape="1">
            <a:blip r:embed="rId3"/>
            <a:srcRect l="14168" t="6102" r="12419" b="35869"/>
            <a:stretch/>
          </p:blipFill>
          <p:spPr>
            <a:xfrm>
              <a:off x="8235296" y="4037506"/>
              <a:ext cx="349250" cy="330200"/>
            </a:xfrm>
            <a:prstGeom prst="rect">
              <a:avLst/>
            </a:prstGeom>
          </p:spPr>
        </p:pic>
      </p:grpSp>
      <p:sp>
        <p:nvSpPr>
          <p:cNvPr id="118" name="Retângulo 117">
            <a:extLst>
              <a:ext uri="{FF2B5EF4-FFF2-40B4-BE49-F238E27FC236}">
                <a16:creationId xmlns:a16="http://schemas.microsoft.com/office/drawing/2014/main" id="{CA4073EA-4E8E-4EF9-85D7-E7594702D3D0}"/>
              </a:ext>
            </a:extLst>
          </p:cNvPr>
          <p:cNvSpPr/>
          <p:nvPr/>
        </p:nvSpPr>
        <p:spPr>
          <a:xfrm>
            <a:off x="4388528" y="1251776"/>
            <a:ext cx="2678568" cy="246158"/>
          </a:xfrm>
          <a:prstGeom prst="rect">
            <a:avLst/>
          </a:prstGeom>
          <a:solidFill>
            <a:srgbClr val="000000"/>
          </a:solidFill>
          <a:ln w="12700" cap="flat" cmpd="sng" algn="ctr">
            <a:noFill/>
            <a:prstDash val="solid"/>
            <a:miter lim="800000"/>
          </a:ln>
          <a:effectLst/>
        </p:spPr>
        <p:txBody>
          <a:bodyPr wrap="square" rtlCol="0" anchor="ctr">
            <a:spAutoFit/>
          </a:bodyPr>
          <a:lstStyle/>
          <a:p>
            <a:pPr eaLnBrk="1" fontAlgn="auto" hangingPunct="1">
              <a:lnSpc>
                <a:spcPct val="90000"/>
              </a:lnSpc>
              <a:spcBef>
                <a:spcPts val="0"/>
              </a:spcBef>
              <a:spcAft>
                <a:spcPts val="0"/>
              </a:spcAft>
            </a:pPr>
            <a:r>
              <a:rPr lang="da-DK" sz="1111" b="0" kern="0" dirty="0">
                <a:solidFill>
                  <a:prstClr val="white"/>
                </a:solidFill>
                <a:latin typeface="Segoe UI" panose="020B0502040204020203" pitchFamily="34" charset="0"/>
                <a:cs typeface="Segoe UI" panose="020B0502040204020203" pitchFamily="34" charset="0"/>
              </a:rPr>
              <a:t>Redimensionando imagens</a:t>
            </a:r>
          </a:p>
        </p:txBody>
      </p:sp>
      <p:grpSp>
        <p:nvGrpSpPr>
          <p:cNvPr id="119" name="Agrupar 118">
            <a:extLst>
              <a:ext uri="{FF2B5EF4-FFF2-40B4-BE49-F238E27FC236}">
                <a16:creationId xmlns:a16="http://schemas.microsoft.com/office/drawing/2014/main" id="{02CFFCAA-66C6-4041-954D-BFB3AF63B363}"/>
              </a:ext>
            </a:extLst>
          </p:cNvPr>
          <p:cNvGrpSpPr/>
          <p:nvPr/>
        </p:nvGrpSpPr>
        <p:grpSpPr>
          <a:xfrm>
            <a:off x="4376403" y="1645647"/>
            <a:ext cx="1331581" cy="769910"/>
            <a:chOff x="8154923" y="2506413"/>
            <a:chExt cx="1917615" cy="1108750"/>
          </a:xfrm>
        </p:grpSpPr>
        <p:sp>
          <p:nvSpPr>
            <p:cNvPr id="120" name="Retângulo 119">
              <a:extLst>
                <a:ext uri="{FF2B5EF4-FFF2-40B4-BE49-F238E27FC236}">
                  <a16:creationId xmlns:a16="http://schemas.microsoft.com/office/drawing/2014/main" id="{12CCB5A9-0B25-4183-8793-25CF038321B1}"/>
                </a:ext>
              </a:extLst>
            </p:cNvPr>
            <p:cNvSpPr/>
            <p:nvPr/>
          </p:nvSpPr>
          <p:spPr>
            <a:xfrm>
              <a:off x="8184885" y="2533401"/>
              <a:ext cx="1849703" cy="1047114"/>
            </a:xfrm>
            <a:prstGeom prst="rect">
              <a:avLst/>
            </a:prstGeom>
            <a:solidFill>
              <a:srgbClr val="FF6F00">
                <a:alpha val="40000"/>
              </a:srgbClr>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121" name="Agrupar 120">
              <a:extLst>
                <a:ext uri="{FF2B5EF4-FFF2-40B4-BE49-F238E27FC236}">
                  <a16:creationId xmlns:a16="http://schemas.microsoft.com/office/drawing/2014/main" id="{0AFF2426-366C-49B5-863B-BC16205B91DE}"/>
                </a:ext>
              </a:extLst>
            </p:cNvPr>
            <p:cNvGrpSpPr/>
            <p:nvPr/>
          </p:nvGrpSpPr>
          <p:grpSpPr>
            <a:xfrm>
              <a:off x="8154923" y="2506413"/>
              <a:ext cx="1917615" cy="1108750"/>
              <a:chOff x="8154923" y="2506413"/>
              <a:chExt cx="1917615" cy="1108750"/>
            </a:xfrm>
          </p:grpSpPr>
          <p:sp>
            <p:nvSpPr>
              <p:cNvPr id="122" name="Elipse 121">
                <a:extLst>
                  <a:ext uri="{FF2B5EF4-FFF2-40B4-BE49-F238E27FC236}">
                    <a16:creationId xmlns:a16="http://schemas.microsoft.com/office/drawing/2014/main" id="{0F0B9D7E-26CC-4C2B-9570-6EF3BB92FAB9}"/>
                  </a:ext>
                </a:extLst>
              </p:cNvPr>
              <p:cNvSpPr/>
              <p:nvPr/>
            </p:nvSpPr>
            <p:spPr>
              <a:xfrm>
                <a:off x="8154923" y="2506413"/>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3" name="Elipse 122">
                <a:extLst>
                  <a:ext uri="{FF2B5EF4-FFF2-40B4-BE49-F238E27FC236}">
                    <a16:creationId xmlns:a16="http://schemas.microsoft.com/office/drawing/2014/main" id="{3FC019DF-55F0-46EC-A4BD-DB8FAF3DFF97}"/>
                  </a:ext>
                </a:extLst>
              </p:cNvPr>
              <p:cNvSpPr/>
              <p:nvPr/>
            </p:nvSpPr>
            <p:spPr>
              <a:xfrm>
                <a:off x="9082275" y="2506413"/>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4" name="Elipse 123">
                <a:extLst>
                  <a:ext uri="{FF2B5EF4-FFF2-40B4-BE49-F238E27FC236}">
                    <a16:creationId xmlns:a16="http://schemas.microsoft.com/office/drawing/2014/main" id="{C6CE335C-CDCE-452D-B8FD-B6211E71B7AB}"/>
                  </a:ext>
                </a:extLst>
              </p:cNvPr>
              <p:cNvSpPr/>
              <p:nvPr/>
            </p:nvSpPr>
            <p:spPr>
              <a:xfrm>
                <a:off x="10009627" y="2506413"/>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5" name="Elipse 124">
                <a:extLst>
                  <a:ext uri="{FF2B5EF4-FFF2-40B4-BE49-F238E27FC236}">
                    <a16:creationId xmlns:a16="http://schemas.microsoft.com/office/drawing/2014/main" id="{D2DA2925-6D32-4864-BF0E-051B194CDE2F}"/>
                  </a:ext>
                </a:extLst>
              </p:cNvPr>
              <p:cNvSpPr/>
              <p:nvPr/>
            </p:nvSpPr>
            <p:spPr>
              <a:xfrm>
                <a:off x="8154923" y="355225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6" name="Elipse 125">
                <a:extLst>
                  <a:ext uri="{FF2B5EF4-FFF2-40B4-BE49-F238E27FC236}">
                    <a16:creationId xmlns:a16="http://schemas.microsoft.com/office/drawing/2014/main" id="{CC422FA0-F539-443C-BDEB-D408B86AE524}"/>
                  </a:ext>
                </a:extLst>
              </p:cNvPr>
              <p:cNvSpPr/>
              <p:nvPr/>
            </p:nvSpPr>
            <p:spPr>
              <a:xfrm>
                <a:off x="9082275" y="355225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7" name="Elipse 126">
                <a:extLst>
                  <a:ext uri="{FF2B5EF4-FFF2-40B4-BE49-F238E27FC236}">
                    <a16:creationId xmlns:a16="http://schemas.microsoft.com/office/drawing/2014/main" id="{0E751D01-B868-4CE3-9787-4AE6D3C94C03}"/>
                  </a:ext>
                </a:extLst>
              </p:cNvPr>
              <p:cNvSpPr/>
              <p:nvPr/>
            </p:nvSpPr>
            <p:spPr>
              <a:xfrm>
                <a:off x="10009627" y="355225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8" name="Elipse 127">
                <a:extLst>
                  <a:ext uri="{FF2B5EF4-FFF2-40B4-BE49-F238E27FC236}">
                    <a16:creationId xmlns:a16="http://schemas.microsoft.com/office/drawing/2014/main" id="{013C3CF5-D2FB-4B28-BF40-CA77DBEEBEB5}"/>
                  </a:ext>
                </a:extLst>
              </p:cNvPr>
              <p:cNvSpPr/>
              <p:nvPr/>
            </p:nvSpPr>
            <p:spPr>
              <a:xfrm>
                <a:off x="8154923" y="3025503"/>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9" name="Elipse 128">
                <a:extLst>
                  <a:ext uri="{FF2B5EF4-FFF2-40B4-BE49-F238E27FC236}">
                    <a16:creationId xmlns:a16="http://schemas.microsoft.com/office/drawing/2014/main" id="{2E088B6A-9889-405A-A284-AF5771243840}"/>
                  </a:ext>
                </a:extLst>
              </p:cNvPr>
              <p:cNvSpPr/>
              <p:nvPr/>
            </p:nvSpPr>
            <p:spPr>
              <a:xfrm>
                <a:off x="10007724" y="3025503"/>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grpSp>
      <p:sp>
        <p:nvSpPr>
          <p:cNvPr id="130" name="CaixaDeTexto 6">
            <a:extLst>
              <a:ext uri="{FF2B5EF4-FFF2-40B4-BE49-F238E27FC236}">
                <a16:creationId xmlns:a16="http://schemas.microsoft.com/office/drawing/2014/main" id="{101716D8-3F05-46B7-AC2A-0423C95B13F6}"/>
              </a:ext>
            </a:extLst>
          </p:cNvPr>
          <p:cNvSpPr txBox="1">
            <a:spLocks noChangeArrowheads="1"/>
          </p:cNvSpPr>
          <p:nvPr/>
        </p:nvSpPr>
        <p:spPr bwMode="auto">
          <a:xfrm>
            <a:off x="6001029" y="1699339"/>
            <a:ext cx="2644543" cy="76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eaLnBrk="1" hangingPunct="1">
              <a:spcAft>
                <a:spcPts val="911"/>
              </a:spcAft>
              <a:buSzPct val="110000"/>
              <a:defRPr sz="1100">
                <a:solidFill>
                  <a:srgbClr val="000000"/>
                </a:solidFill>
                <a:latin typeface="Segoe UI" panose="020B0502040204020203" pitchFamily="34" charset="0"/>
                <a:cs typeface="Segoe UI" panose="020B0502040204020203" pitchFamily="34" charset="0"/>
              </a:defRPr>
            </a:lvl1pPr>
          </a:lstStyle>
          <a:p>
            <a:pPr fontAlgn="auto">
              <a:lnSpc>
                <a:spcPct val="90000"/>
              </a:lnSpc>
              <a:spcBef>
                <a:spcPts val="0"/>
              </a:spcBef>
            </a:pPr>
            <a:r>
              <a:rPr lang="pt-BR" sz="972" b="0" dirty="0"/>
              <a:t>Para aumentar ou diminuir uma imagem proporcionalmente, clique em uma das bolinhas do canto na caixa de seleção e arraste na direção desejada, segurando a tecla </a:t>
            </a:r>
            <a:r>
              <a:rPr lang="pt-BR" sz="972" dirty="0"/>
              <a:t>Shift</a:t>
            </a:r>
            <a:r>
              <a:rPr lang="pt-BR" sz="972" b="0" dirty="0"/>
              <a:t> no teclado. </a:t>
            </a:r>
          </a:p>
        </p:txBody>
      </p:sp>
      <p:grpSp>
        <p:nvGrpSpPr>
          <p:cNvPr id="131" name="Agrupar 130">
            <a:extLst>
              <a:ext uri="{FF2B5EF4-FFF2-40B4-BE49-F238E27FC236}">
                <a16:creationId xmlns:a16="http://schemas.microsoft.com/office/drawing/2014/main" id="{9BDD52DB-26A4-4AC4-9517-A18E6333A408}"/>
              </a:ext>
            </a:extLst>
          </p:cNvPr>
          <p:cNvGrpSpPr/>
          <p:nvPr/>
        </p:nvGrpSpPr>
        <p:grpSpPr>
          <a:xfrm>
            <a:off x="5447690" y="2154863"/>
            <a:ext cx="470403" cy="471296"/>
            <a:chOff x="9697688" y="2847058"/>
            <a:chExt cx="677429" cy="678716"/>
          </a:xfrm>
        </p:grpSpPr>
        <p:sp>
          <p:nvSpPr>
            <p:cNvPr id="132" name="Retângulo 131">
              <a:extLst>
                <a:ext uri="{FF2B5EF4-FFF2-40B4-BE49-F238E27FC236}">
                  <a16:creationId xmlns:a16="http://schemas.microsoft.com/office/drawing/2014/main" id="{E645A0B0-CD98-4833-8563-7E5392C95A5B}"/>
                </a:ext>
              </a:extLst>
            </p:cNvPr>
            <p:cNvSpPr/>
            <p:nvPr/>
          </p:nvSpPr>
          <p:spPr>
            <a:xfrm>
              <a:off x="9884002" y="3034016"/>
              <a:ext cx="304800" cy="304800"/>
            </a:xfrm>
            <a:prstGeom prst="rect">
              <a:avLst/>
            </a:prstGeom>
            <a:noFill/>
            <a:ln w="19050" cap="flat" cmpd="sng" algn="ctr">
              <a:solidFill>
                <a:srgbClr val="FF6F00"/>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133" name="Agrupar 132">
              <a:extLst>
                <a:ext uri="{FF2B5EF4-FFF2-40B4-BE49-F238E27FC236}">
                  <a16:creationId xmlns:a16="http://schemas.microsoft.com/office/drawing/2014/main" id="{F2FEBBCD-B6EC-4F70-A31D-50FF7C9DD427}"/>
                </a:ext>
              </a:extLst>
            </p:cNvPr>
            <p:cNvGrpSpPr/>
            <p:nvPr/>
          </p:nvGrpSpPr>
          <p:grpSpPr>
            <a:xfrm>
              <a:off x="9697688" y="2847058"/>
              <a:ext cx="677429" cy="678716"/>
              <a:chOff x="9697688" y="2856584"/>
              <a:chExt cx="677429" cy="678716"/>
            </a:xfrm>
          </p:grpSpPr>
          <p:cxnSp>
            <p:nvCxnSpPr>
              <p:cNvPr id="134" name="Conector de Seta Reta 133">
                <a:extLst>
                  <a:ext uri="{FF2B5EF4-FFF2-40B4-BE49-F238E27FC236}">
                    <a16:creationId xmlns:a16="http://schemas.microsoft.com/office/drawing/2014/main" id="{8E405FE3-8ADB-4068-AF4C-72EE6EDBDEE3}"/>
                  </a:ext>
                </a:extLst>
              </p:cNvPr>
              <p:cNvCxnSpPr/>
              <p:nvPr/>
            </p:nvCxnSpPr>
            <p:spPr>
              <a:xfrm>
                <a:off x="10238242" y="3398425"/>
                <a:ext cx="136875" cy="136875"/>
              </a:xfrm>
              <a:prstGeom prst="straightConnector1">
                <a:avLst/>
              </a:prstGeom>
              <a:noFill/>
              <a:ln w="19050" cap="flat" cmpd="sng" algn="ctr">
                <a:solidFill>
                  <a:srgbClr val="FF6F00"/>
                </a:solidFill>
                <a:prstDash val="solid"/>
                <a:miter lim="800000"/>
                <a:headEnd type="none" w="med" len="med"/>
                <a:tailEnd type="arrow" w="sm" len="sm"/>
              </a:ln>
              <a:effectLst/>
            </p:spPr>
          </p:cxnSp>
          <p:cxnSp>
            <p:nvCxnSpPr>
              <p:cNvPr id="135" name="Conector de Seta Reta 134">
                <a:extLst>
                  <a:ext uri="{FF2B5EF4-FFF2-40B4-BE49-F238E27FC236}">
                    <a16:creationId xmlns:a16="http://schemas.microsoft.com/office/drawing/2014/main" id="{274268A3-2EA9-46E4-BBFC-E24AC878C48D}"/>
                  </a:ext>
                </a:extLst>
              </p:cNvPr>
              <p:cNvCxnSpPr/>
              <p:nvPr/>
            </p:nvCxnSpPr>
            <p:spPr>
              <a:xfrm flipH="1" flipV="1">
                <a:off x="9697688" y="2856584"/>
                <a:ext cx="136875" cy="136875"/>
              </a:xfrm>
              <a:prstGeom prst="straightConnector1">
                <a:avLst/>
              </a:prstGeom>
              <a:noFill/>
              <a:ln w="19050" cap="flat" cmpd="sng" algn="ctr">
                <a:solidFill>
                  <a:srgbClr val="FF6F00"/>
                </a:solidFill>
                <a:prstDash val="solid"/>
                <a:miter lim="800000"/>
                <a:headEnd type="none" w="med" len="med"/>
                <a:tailEnd type="arrow" w="sm" len="sm"/>
              </a:ln>
              <a:effectLst/>
            </p:spPr>
          </p:cxnSp>
        </p:grpSp>
      </p:grpSp>
      <p:grpSp>
        <p:nvGrpSpPr>
          <p:cNvPr id="136" name="Agrupar 135">
            <a:extLst>
              <a:ext uri="{FF2B5EF4-FFF2-40B4-BE49-F238E27FC236}">
                <a16:creationId xmlns:a16="http://schemas.microsoft.com/office/drawing/2014/main" id="{EEE1A54C-AB2D-4761-BA9D-79DAB4FD8A8E}"/>
              </a:ext>
            </a:extLst>
          </p:cNvPr>
          <p:cNvGrpSpPr/>
          <p:nvPr/>
        </p:nvGrpSpPr>
        <p:grpSpPr>
          <a:xfrm>
            <a:off x="4376403" y="3841968"/>
            <a:ext cx="1331581" cy="771563"/>
            <a:chOff x="10930897" y="3583585"/>
            <a:chExt cx="1917615" cy="1111131"/>
          </a:xfrm>
        </p:grpSpPr>
        <p:grpSp>
          <p:nvGrpSpPr>
            <p:cNvPr id="137" name="Agrupar 136">
              <a:extLst>
                <a:ext uri="{FF2B5EF4-FFF2-40B4-BE49-F238E27FC236}">
                  <a16:creationId xmlns:a16="http://schemas.microsoft.com/office/drawing/2014/main" id="{3B5DAA0F-95D4-43C5-871E-E4F06AB647FD}"/>
                </a:ext>
              </a:extLst>
            </p:cNvPr>
            <p:cNvGrpSpPr/>
            <p:nvPr/>
          </p:nvGrpSpPr>
          <p:grpSpPr>
            <a:xfrm>
              <a:off x="10930897" y="3583585"/>
              <a:ext cx="1917615" cy="1111131"/>
              <a:chOff x="8154923" y="2504032"/>
              <a:chExt cx="1917615" cy="1111131"/>
            </a:xfrm>
          </p:grpSpPr>
          <p:sp>
            <p:nvSpPr>
              <p:cNvPr id="147" name="Retângulo 146">
                <a:extLst>
                  <a:ext uri="{FF2B5EF4-FFF2-40B4-BE49-F238E27FC236}">
                    <a16:creationId xmlns:a16="http://schemas.microsoft.com/office/drawing/2014/main" id="{DAB806D9-B48F-435D-A02C-88C9C25B2F3F}"/>
                  </a:ext>
                </a:extLst>
              </p:cNvPr>
              <p:cNvSpPr/>
              <p:nvPr/>
            </p:nvSpPr>
            <p:spPr>
              <a:xfrm>
                <a:off x="8184885" y="2533401"/>
                <a:ext cx="1849703" cy="1047114"/>
              </a:xfrm>
              <a:prstGeom prst="rect">
                <a:avLst/>
              </a:prstGeom>
              <a:solidFill>
                <a:srgbClr val="FF6F00">
                  <a:alpha val="40000"/>
                </a:srgbClr>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148" name="Agrupar 147">
                <a:extLst>
                  <a:ext uri="{FF2B5EF4-FFF2-40B4-BE49-F238E27FC236}">
                    <a16:creationId xmlns:a16="http://schemas.microsoft.com/office/drawing/2014/main" id="{0997737D-3D74-438E-8E8E-36AA8A193C02}"/>
                  </a:ext>
                </a:extLst>
              </p:cNvPr>
              <p:cNvGrpSpPr/>
              <p:nvPr/>
            </p:nvGrpSpPr>
            <p:grpSpPr>
              <a:xfrm>
                <a:off x="8154923" y="2504032"/>
                <a:ext cx="1917615" cy="1111131"/>
                <a:chOff x="8154923" y="2504032"/>
                <a:chExt cx="1917615" cy="1111131"/>
              </a:xfrm>
            </p:grpSpPr>
            <p:sp>
              <p:nvSpPr>
                <p:cNvPr id="149" name="Elipse 148">
                  <a:extLst>
                    <a:ext uri="{FF2B5EF4-FFF2-40B4-BE49-F238E27FC236}">
                      <a16:creationId xmlns:a16="http://schemas.microsoft.com/office/drawing/2014/main" id="{DBF23094-826A-4648-93E5-1303705092F2}"/>
                    </a:ext>
                  </a:extLst>
                </p:cNvPr>
                <p:cNvSpPr/>
                <p:nvPr/>
              </p:nvSpPr>
              <p:spPr>
                <a:xfrm>
                  <a:off x="8154923" y="250403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0" name="Elipse 149">
                  <a:extLst>
                    <a:ext uri="{FF2B5EF4-FFF2-40B4-BE49-F238E27FC236}">
                      <a16:creationId xmlns:a16="http://schemas.microsoft.com/office/drawing/2014/main" id="{1A2DB9F6-5260-4CE9-AC13-093F4F3F378E}"/>
                    </a:ext>
                  </a:extLst>
                </p:cNvPr>
                <p:cNvSpPr/>
                <p:nvPr/>
              </p:nvSpPr>
              <p:spPr>
                <a:xfrm>
                  <a:off x="9082275" y="250403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1" name="Elipse 150">
                  <a:extLst>
                    <a:ext uri="{FF2B5EF4-FFF2-40B4-BE49-F238E27FC236}">
                      <a16:creationId xmlns:a16="http://schemas.microsoft.com/office/drawing/2014/main" id="{EF1515BE-6558-410F-8ABA-9062AF939F73}"/>
                    </a:ext>
                  </a:extLst>
                </p:cNvPr>
                <p:cNvSpPr/>
                <p:nvPr/>
              </p:nvSpPr>
              <p:spPr>
                <a:xfrm>
                  <a:off x="10009627" y="250403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2" name="Elipse 151">
                  <a:extLst>
                    <a:ext uri="{FF2B5EF4-FFF2-40B4-BE49-F238E27FC236}">
                      <a16:creationId xmlns:a16="http://schemas.microsoft.com/office/drawing/2014/main" id="{E5AC2035-C9F9-4482-AD37-A5E942C91C13}"/>
                    </a:ext>
                  </a:extLst>
                </p:cNvPr>
                <p:cNvSpPr/>
                <p:nvPr/>
              </p:nvSpPr>
              <p:spPr>
                <a:xfrm>
                  <a:off x="8154923" y="355225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3" name="Elipse 152">
                  <a:extLst>
                    <a:ext uri="{FF2B5EF4-FFF2-40B4-BE49-F238E27FC236}">
                      <a16:creationId xmlns:a16="http://schemas.microsoft.com/office/drawing/2014/main" id="{8D106AAD-2E85-4867-A9B8-0A91AB6C16E5}"/>
                    </a:ext>
                  </a:extLst>
                </p:cNvPr>
                <p:cNvSpPr/>
                <p:nvPr/>
              </p:nvSpPr>
              <p:spPr>
                <a:xfrm>
                  <a:off x="9082275" y="355225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4" name="Elipse 153">
                  <a:extLst>
                    <a:ext uri="{FF2B5EF4-FFF2-40B4-BE49-F238E27FC236}">
                      <a16:creationId xmlns:a16="http://schemas.microsoft.com/office/drawing/2014/main" id="{526B4DEF-9E39-4925-9DBD-54E76AB4E250}"/>
                    </a:ext>
                  </a:extLst>
                </p:cNvPr>
                <p:cNvSpPr/>
                <p:nvPr/>
              </p:nvSpPr>
              <p:spPr>
                <a:xfrm>
                  <a:off x="10009627" y="355225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5" name="Elipse 154">
                  <a:extLst>
                    <a:ext uri="{FF2B5EF4-FFF2-40B4-BE49-F238E27FC236}">
                      <a16:creationId xmlns:a16="http://schemas.microsoft.com/office/drawing/2014/main" id="{DCDD9403-F83B-4654-81C7-59447816EE9E}"/>
                    </a:ext>
                  </a:extLst>
                </p:cNvPr>
                <p:cNvSpPr/>
                <p:nvPr/>
              </p:nvSpPr>
              <p:spPr>
                <a:xfrm>
                  <a:off x="8154923" y="3025503"/>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6" name="Elipse 155">
                  <a:extLst>
                    <a:ext uri="{FF2B5EF4-FFF2-40B4-BE49-F238E27FC236}">
                      <a16:creationId xmlns:a16="http://schemas.microsoft.com/office/drawing/2014/main" id="{18963621-7D66-4841-B05B-E00CF0EB9080}"/>
                    </a:ext>
                  </a:extLst>
                </p:cNvPr>
                <p:cNvSpPr/>
                <p:nvPr/>
              </p:nvSpPr>
              <p:spPr>
                <a:xfrm>
                  <a:off x="10007724" y="3025503"/>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grpSp>
        <p:grpSp>
          <p:nvGrpSpPr>
            <p:cNvPr id="138" name="Agrupar 137">
              <a:extLst>
                <a:ext uri="{FF2B5EF4-FFF2-40B4-BE49-F238E27FC236}">
                  <a16:creationId xmlns:a16="http://schemas.microsoft.com/office/drawing/2014/main" id="{24CA668D-91EC-4B15-B62D-1E05D20F4056}"/>
                </a:ext>
              </a:extLst>
            </p:cNvPr>
            <p:cNvGrpSpPr/>
            <p:nvPr/>
          </p:nvGrpSpPr>
          <p:grpSpPr>
            <a:xfrm>
              <a:off x="10968002" y="3618714"/>
              <a:ext cx="1835271" cy="1035053"/>
              <a:chOff x="10968002" y="3618714"/>
              <a:chExt cx="1835271" cy="1035053"/>
            </a:xfrm>
          </p:grpSpPr>
          <p:sp>
            <p:nvSpPr>
              <p:cNvPr id="139" name="Forma Livre: Forma 138">
                <a:extLst>
                  <a:ext uri="{FF2B5EF4-FFF2-40B4-BE49-F238E27FC236}">
                    <a16:creationId xmlns:a16="http://schemas.microsoft.com/office/drawing/2014/main" id="{EC13E75C-DFF8-4C94-B818-768A237AD659}"/>
                  </a:ext>
                </a:extLst>
              </p:cNvPr>
              <p:cNvSpPr/>
              <p:nvPr/>
            </p:nvSpPr>
            <p:spPr>
              <a:xfrm rot="5400000">
                <a:off x="10968002" y="3618714"/>
                <a:ext cx="123825" cy="123825"/>
              </a:xfrm>
              <a:custGeom>
                <a:avLst/>
                <a:gdLst>
                  <a:gd name="connsiteX0" fmla="*/ 0 w 123825"/>
                  <a:gd name="connsiteY0" fmla="*/ 123825 h 123825"/>
                  <a:gd name="connsiteX1" fmla="*/ 0 w 123825"/>
                  <a:gd name="connsiteY1" fmla="*/ 98018 h 123825"/>
                  <a:gd name="connsiteX2" fmla="*/ 0 w 123825"/>
                  <a:gd name="connsiteY2" fmla="*/ 0 h 123825"/>
                  <a:gd name="connsiteX3" fmla="*/ 25807 w 123825"/>
                  <a:gd name="connsiteY3" fmla="*/ 0 h 123825"/>
                  <a:gd name="connsiteX4" fmla="*/ 25807 w 123825"/>
                  <a:gd name="connsiteY4" fmla="*/ 98018 h 123825"/>
                  <a:gd name="connsiteX5" fmla="*/ 123825 w 123825"/>
                  <a:gd name="connsiteY5" fmla="*/ 98018 h 123825"/>
                  <a:gd name="connsiteX6" fmla="*/ 123825 w 123825"/>
                  <a:gd name="connsiteY6" fmla="*/ 123825 h 123825"/>
                  <a:gd name="connsiteX7" fmla="*/ 25807 w 123825"/>
                  <a:gd name="connsiteY7"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0" y="123825"/>
                    </a:moveTo>
                    <a:lnTo>
                      <a:pt x="0" y="98018"/>
                    </a:lnTo>
                    <a:lnTo>
                      <a:pt x="0" y="0"/>
                    </a:lnTo>
                    <a:lnTo>
                      <a:pt x="25807" y="0"/>
                    </a:lnTo>
                    <a:lnTo>
                      <a:pt x="25807" y="98018"/>
                    </a:lnTo>
                    <a:lnTo>
                      <a:pt x="123825" y="98018"/>
                    </a:lnTo>
                    <a:lnTo>
                      <a:pt x="123825" y="123825"/>
                    </a:lnTo>
                    <a:lnTo>
                      <a:pt x="25807" y="123825"/>
                    </a:lnTo>
                    <a:close/>
                  </a:path>
                </a:pathLst>
              </a:cu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40" name="Retângulo 139">
                <a:extLst>
                  <a:ext uri="{FF2B5EF4-FFF2-40B4-BE49-F238E27FC236}">
                    <a16:creationId xmlns:a16="http://schemas.microsoft.com/office/drawing/2014/main" id="{624B0471-84A2-433D-A1B3-09A32823DD36}"/>
                  </a:ext>
                </a:extLst>
              </p:cNvPr>
              <p:cNvSpPr/>
              <p:nvPr/>
            </p:nvSpPr>
            <p:spPr>
              <a:xfrm>
                <a:off x="11827792" y="3618714"/>
                <a:ext cx="123825" cy="25807"/>
              </a:xfrm>
              <a:prstGeom prst="rect">
                <a:avLst/>
              </a:pr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41" name="Forma Livre: Forma 140">
                <a:extLst>
                  <a:ext uri="{FF2B5EF4-FFF2-40B4-BE49-F238E27FC236}">
                    <a16:creationId xmlns:a16="http://schemas.microsoft.com/office/drawing/2014/main" id="{7471C554-FEB7-4A15-9A0E-F83D99C1523F}"/>
                  </a:ext>
                </a:extLst>
              </p:cNvPr>
              <p:cNvSpPr/>
              <p:nvPr/>
            </p:nvSpPr>
            <p:spPr>
              <a:xfrm rot="16200000" flipH="1">
                <a:off x="12679448" y="3618714"/>
                <a:ext cx="123825" cy="123825"/>
              </a:xfrm>
              <a:custGeom>
                <a:avLst/>
                <a:gdLst>
                  <a:gd name="connsiteX0" fmla="*/ 0 w 123825"/>
                  <a:gd name="connsiteY0" fmla="*/ 123825 h 123825"/>
                  <a:gd name="connsiteX1" fmla="*/ 0 w 123825"/>
                  <a:gd name="connsiteY1" fmla="*/ 98018 h 123825"/>
                  <a:gd name="connsiteX2" fmla="*/ 0 w 123825"/>
                  <a:gd name="connsiteY2" fmla="*/ 0 h 123825"/>
                  <a:gd name="connsiteX3" fmla="*/ 25807 w 123825"/>
                  <a:gd name="connsiteY3" fmla="*/ 0 h 123825"/>
                  <a:gd name="connsiteX4" fmla="*/ 25807 w 123825"/>
                  <a:gd name="connsiteY4" fmla="*/ 98018 h 123825"/>
                  <a:gd name="connsiteX5" fmla="*/ 123825 w 123825"/>
                  <a:gd name="connsiteY5" fmla="*/ 98018 h 123825"/>
                  <a:gd name="connsiteX6" fmla="*/ 123825 w 123825"/>
                  <a:gd name="connsiteY6" fmla="*/ 123825 h 123825"/>
                  <a:gd name="connsiteX7" fmla="*/ 25807 w 123825"/>
                  <a:gd name="connsiteY7"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0" y="123825"/>
                    </a:moveTo>
                    <a:lnTo>
                      <a:pt x="0" y="98018"/>
                    </a:lnTo>
                    <a:lnTo>
                      <a:pt x="0" y="0"/>
                    </a:lnTo>
                    <a:lnTo>
                      <a:pt x="25807" y="0"/>
                    </a:lnTo>
                    <a:lnTo>
                      <a:pt x="25807" y="98018"/>
                    </a:lnTo>
                    <a:lnTo>
                      <a:pt x="123825" y="98018"/>
                    </a:lnTo>
                    <a:lnTo>
                      <a:pt x="123825" y="123825"/>
                    </a:lnTo>
                    <a:lnTo>
                      <a:pt x="25807" y="123825"/>
                    </a:lnTo>
                    <a:close/>
                  </a:path>
                </a:pathLst>
              </a:cu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42" name="Forma Livre: Forma 141">
                <a:extLst>
                  <a:ext uri="{FF2B5EF4-FFF2-40B4-BE49-F238E27FC236}">
                    <a16:creationId xmlns:a16="http://schemas.microsoft.com/office/drawing/2014/main" id="{483C71C4-F5CD-412C-801A-342760AD817F}"/>
                  </a:ext>
                </a:extLst>
              </p:cNvPr>
              <p:cNvSpPr/>
              <p:nvPr/>
            </p:nvSpPr>
            <p:spPr>
              <a:xfrm rot="16200000" flipV="1">
                <a:off x="10968002" y="4529942"/>
                <a:ext cx="123825" cy="123825"/>
              </a:xfrm>
              <a:custGeom>
                <a:avLst/>
                <a:gdLst>
                  <a:gd name="connsiteX0" fmla="*/ 0 w 123825"/>
                  <a:gd name="connsiteY0" fmla="*/ 123825 h 123825"/>
                  <a:gd name="connsiteX1" fmla="*/ 0 w 123825"/>
                  <a:gd name="connsiteY1" fmla="*/ 98018 h 123825"/>
                  <a:gd name="connsiteX2" fmla="*/ 0 w 123825"/>
                  <a:gd name="connsiteY2" fmla="*/ 0 h 123825"/>
                  <a:gd name="connsiteX3" fmla="*/ 25807 w 123825"/>
                  <a:gd name="connsiteY3" fmla="*/ 0 h 123825"/>
                  <a:gd name="connsiteX4" fmla="*/ 25807 w 123825"/>
                  <a:gd name="connsiteY4" fmla="*/ 98018 h 123825"/>
                  <a:gd name="connsiteX5" fmla="*/ 123825 w 123825"/>
                  <a:gd name="connsiteY5" fmla="*/ 98018 h 123825"/>
                  <a:gd name="connsiteX6" fmla="*/ 123825 w 123825"/>
                  <a:gd name="connsiteY6" fmla="*/ 123825 h 123825"/>
                  <a:gd name="connsiteX7" fmla="*/ 25807 w 123825"/>
                  <a:gd name="connsiteY7"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0" y="123825"/>
                    </a:moveTo>
                    <a:lnTo>
                      <a:pt x="0" y="98018"/>
                    </a:lnTo>
                    <a:lnTo>
                      <a:pt x="0" y="0"/>
                    </a:lnTo>
                    <a:lnTo>
                      <a:pt x="25807" y="0"/>
                    </a:lnTo>
                    <a:lnTo>
                      <a:pt x="25807" y="98018"/>
                    </a:lnTo>
                    <a:lnTo>
                      <a:pt x="123825" y="98018"/>
                    </a:lnTo>
                    <a:lnTo>
                      <a:pt x="123825" y="123825"/>
                    </a:lnTo>
                    <a:lnTo>
                      <a:pt x="25807" y="123825"/>
                    </a:lnTo>
                    <a:close/>
                  </a:path>
                </a:pathLst>
              </a:cu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43" name="Retângulo 142">
                <a:extLst>
                  <a:ext uri="{FF2B5EF4-FFF2-40B4-BE49-F238E27FC236}">
                    <a16:creationId xmlns:a16="http://schemas.microsoft.com/office/drawing/2014/main" id="{F2307CBC-1145-4128-BA02-54ED4425AA1B}"/>
                  </a:ext>
                </a:extLst>
              </p:cNvPr>
              <p:cNvSpPr/>
              <p:nvPr/>
            </p:nvSpPr>
            <p:spPr>
              <a:xfrm flipV="1">
                <a:off x="11827792" y="4627960"/>
                <a:ext cx="123825" cy="25807"/>
              </a:xfrm>
              <a:prstGeom prst="rect">
                <a:avLst/>
              </a:pr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44" name="Forma Livre: Forma 143">
                <a:extLst>
                  <a:ext uri="{FF2B5EF4-FFF2-40B4-BE49-F238E27FC236}">
                    <a16:creationId xmlns:a16="http://schemas.microsoft.com/office/drawing/2014/main" id="{57E3AC1F-0AD6-4B70-80F6-2DC087540A24}"/>
                  </a:ext>
                </a:extLst>
              </p:cNvPr>
              <p:cNvSpPr/>
              <p:nvPr/>
            </p:nvSpPr>
            <p:spPr>
              <a:xfrm rot="5400000" flipH="1" flipV="1">
                <a:off x="12679448" y="4529942"/>
                <a:ext cx="123825" cy="123825"/>
              </a:xfrm>
              <a:custGeom>
                <a:avLst/>
                <a:gdLst>
                  <a:gd name="connsiteX0" fmla="*/ 0 w 123825"/>
                  <a:gd name="connsiteY0" fmla="*/ 123825 h 123825"/>
                  <a:gd name="connsiteX1" fmla="*/ 0 w 123825"/>
                  <a:gd name="connsiteY1" fmla="*/ 98018 h 123825"/>
                  <a:gd name="connsiteX2" fmla="*/ 0 w 123825"/>
                  <a:gd name="connsiteY2" fmla="*/ 0 h 123825"/>
                  <a:gd name="connsiteX3" fmla="*/ 25807 w 123825"/>
                  <a:gd name="connsiteY3" fmla="*/ 0 h 123825"/>
                  <a:gd name="connsiteX4" fmla="*/ 25807 w 123825"/>
                  <a:gd name="connsiteY4" fmla="*/ 98018 h 123825"/>
                  <a:gd name="connsiteX5" fmla="*/ 123825 w 123825"/>
                  <a:gd name="connsiteY5" fmla="*/ 98018 h 123825"/>
                  <a:gd name="connsiteX6" fmla="*/ 123825 w 123825"/>
                  <a:gd name="connsiteY6" fmla="*/ 123825 h 123825"/>
                  <a:gd name="connsiteX7" fmla="*/ 25807 w 123825"/>
                  <a:gd name="connsiteY7"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0" y="123825"/>
                    </a:moveTo>
                    <a:lnTo>
                      <a:pt x="0" y="98018"/>
                    </a:lnTo>
                    <a:lnTo>
                      <a:pt x="0" y="0"/>
                    </a:lnTo>
                    <a:lnTo>
                      <a:pt x="25807" y="0"/>
                    </a:lnTo>
                    <a:lnTo>
                      <a:pt x="25807" y="98018"/>
                    </a:lnTo>
                    <a:lnTo>
                      <a:pt x="123825" y="98018"/>
                    </a:lnTo>
                    <a:lnTo>
                      <a:pt x="123825" y="123825"/>
                    </a:lnTo>
                    <a:lnTo>
                      <a:pt x="25807" y="123825"/>
                    </a:lnTo>
                    <a:close/>
                  </a:path>
                </a:pathLst>
              </a:cu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45" name="Retângulo 144">
                <a:extLst>
                  <a:ext uri="{FF2B5EF4-FFF2-40B4-BE49-F238E27FC236}">
                    <a16:creationId xmlns:a16="http://schemas.microsoft.com/office/drawing/2014/main" id="{86C3FCFF-67DD-49A4-85C8-88D262BF9731}"/>
                  </a:ext>
                </a:extLst>
              </p:cNvPr>
              <p:cNvSpPr/>
              <p:nvPr/>
            </p:nvSpPr>
            <p:spPr>
              <a:xfrm rot="5400000">
                <a:off x="10918993" y="4127438"/>
                <a:ext cx="123825" cy="25807"/>
              </a:xfrm>
              <a:prstGeom prst="rect">
                <a:avLst/>
              </a:pr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46" name="Retângulo 145">
                <a:extLst>
                  <a:ext uri="{FF2B5EF4-FFF2-40B4-BE49-F238E27FC236}">
                    <a16:creationId xmlns:a16="http://schemas.microsoft.com/office/drawing/2014/main" id="{96CA8946-C691-454A-9716-89D5C7775310}"/>
                  </a:ext>
                </a:extLst>
              </p:cNvPr>
              <p:cNvSpPr/>
              <p:nvPr/>
            </p:nvSpPr>
            <p:spPr>
              <a:xfrm rot="5400000">
                <a:off x="12728457" y="4127438"/>
                <a:ext cx="123825" cy="25807"/>
              </a:xfrm>
              <a:prstGeom prst="rect">
                <a:avLst/>
              </a:pr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grpSp>
      <p:grpSp>
        <p:nvGrpSpPr>
          <p:cNvPr id="157" name="Agrupar 156">
            <a:extLst>
              <a:ext uri="{FF2B5EF4-FFF2-40B4-BE49-F238E27FC236}">
                <a16:creationId xmlns:a16="http://schemas.microsoft.com/office/drawing/2014/main" id="{EB9BE81A-C33E-4D04-BE46-3B03BC35583A}"/>
              </a:ext>
            </a:extLst>
          </p:cNvPr>
          <p:cNvGrpSpPr/>
          <p:nvPr/>
        </p:nvGrpSpPr>
        <p:grpSpPr>
          <a:xfrm>
            <a:off x="6039206" y="3841968"/>
            <a:ext cx="1331581" cy="771563"/>
            <a:chOff x="10930897" y="3583585"/>
            <a:chExt cx="1917615" cy="1111131"/>
          </a:xfrm>
        </p:grpSpPr>
        <p:grpSp>
          <p:nvGrpSpPr>
            <p:cNvPr id="158" name="Agrupar 157">
              <a:extLst>
                <a:ext uri="{FF2B5EF4-FFF2-40B4-BE49-F238E27FC236}">
                  <a16:creationId xmlns:a16="http://schemas.microsoft.com/office/drawing/2014/main" id="{39C191B8-420D-43A1-88E4-B94EA7FA200F}"/>
                </a:ext>
              </a:extLst>
            </p:cNvPr>
            <p:cNvGrpSpPr/>
            <p:nvPr/>
          </p:nvGrpSpPr>
          <p:grpSpPr>
            <a:xfrm>
              <a:off x="10930897" y="3583585"/>
              <a:ext cx="1917615" cy="1111131"/>
              <a:chOff x="8154923" y="2504032"/>
              <a:chExt cx="1917615" cy="1111131"/>
            </a:xfrm>
          </p:grpSpPr>
          <p:sp>
            <p:nvSpPr>
              <p:cNvPr id="168" name="Retângulo 167">
                <a:extLst>
                  <a:ext uri="{FF2B5EF4-FFF2-40B4-BE49-F238E27FC236}">
                    <a16:creationId xmlns:a16="http://schemas.microsoft.com/office/drawing/2014/main" id="{B1A6EDA9-F9E5-4DA8-A64B-A48B2A25B9A8}"/>
                  </a:ext>
                </a:extLst>
              </p:cNvPr>
              <p:cNvSpPr/>
              <p:nvPr/>
            </p:nvSpPr>
            <p:spPr>
              <a:xfrm>
                <a:off x="8187311" y="2533401"/>
                <a:ext cx="703723" cy="1047114"/>
              </a:xfrm>
              <a:prstGeom prst="rect">
                <a:avLst/>
              </a:prstGeom>
              <a:solidFill>
                <a:sysClr val="windowText" lastClr="000000">
                  <a:lumMod val="65000"/>
                  <a:lumOff val="35000"/>
                </a:sysClr>
              </a:solidFill>
              <a:ln w="635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9" name="Retângulo 168">
                <a:extLst>
                  <a:ext uri="{FF2B5EF4-FFF2-40B4-BE49-F238E27FC236}">
                    <a16:creationId xmlns:a16="http://schemas.microsoft.com/office/drawing/2014/main" id="{B21802E8-23C2-43E5-96E9-28542683CE3F}"/>
                  </a:ext>
                </a:extLst>
              </p:cNvPr>
              <p:cNvSpPr/>
              <p:nvPr/>
            </p:nvSpPr>
            <p:spPr>
              <a:xfrm>
                <a:off x="8887859" y="2533401"/>
                <a:ext cx="1146729" cy="1047114"/>
              </a:xfrm>
              <a:prstGeom prst="rect">
                <a:avLst/>
              </a:prstGeom>
              <a:solidFill>
                <a:srgbClr val="FF6F00">
                  <a:alpha val="40000"/>
                </a:srgbClr>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170" name="Agrupar 169">
                <a:extLst>
                  <a:ext uri="{FF2B5EF4-FFF2-40B4-BE49-F238E27FC236}">
                    <a16:creationId xmlns:a16="http://schemas.microsoft.com/office/drawing/2014/main" id="{24DDE276-C69B-4239-9A2E-65DDA603544E}"/>
                  </a:ext>
                </a:extLst>
              </p:cNvPr>
              <p:cNvGrpSpPr/>
              <p:nvPr/>
            </p:nvGrpSpPr>
            <p:grpSpPr>
              <a:xfrm>
                <a:off x="8154923" y="2504032"/>
                <a:ext cx="1917615" cy="1111131"/>
                <a:chOff x="8154923" y="2504032"/>
                <a:chExt cx="1917615" cy="1111131"/>
              </a:xfrm>
            </p:grpSpPr>
            <p:sp>
              <p:nvSpPr>
                <p:cNvPr id="171" name="Elipse 170">
                  <a:extLst>
                    <a:ext uri="{FF2B5EF4-FFF2-40B4-BE49-F238E27FC236}">
                      <a16:creationId xmlns:a16="http://schemas.microsoft.com/office/drawing/2014/main" id="{7C00A9F2-EB8A-4A9E-B82D-180F6AAB3A67}"/>
                    </a:ext>
                  </a:extLst>
                </p:cNvPr>
                <p:cNvSpPr/>
                <p:nvPr/>
              </p:nvSpPr>
              <p:spPr>
                <a:xfrm>
                  <a:off x="9082275" y="250403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72" name="Elipse 171">
                  <a:extLst>
                    <a:ext uri="{FF2B5EF4-FFF2-40B4-BE49-F238E27FC236}">
                      <a16:creationId xmlns:a16="http://schemas.microsoft.com/office/drawing/2014/main" id="{00B6EAB9-6715-43E7-A6AE-A0E255E00C4A}"/>
                    </a:ext>
                  </a:extLst>
                </p:cNvPr>
                <p:cNvSpPr/>
                <p:nvPr/>
              </p:nvSpPr>
              <p:spPr>
                <a:xfrm>
                  <a:off x="10009627" y="250403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73" name="Elipse 172">
                  <a:extLst>
                    <a:ext uri="{FF2B5EF4-FFF2-40B4-BE49-F238E27FC236}">
                      <a16:creationId xmlns:a16="http://schemas.microsoft.com/office/drawing/2014/main" id="{BF377687-CE97-4B2E-9E9B-2DBD3AF50961}"/>
                    </a:ext>
                  </a:extLst>
                </p:cNvPr>
                <p:cNvSpPr/>
                <p:nvPr/>
              </p:nvSpPr>
              <p:spPr>
                <a:xfrm>
                  <a:off x="9082275" y="355225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74" name="Elipse 173">
                  <a:extLst>
                    <a:ext uri="{FF2B5EF4-FFF2-40B4-BE49-F238E27FC236}">
                      <a16:creationId xmlns:a16="http://schemas.microsoft.com/office/drawing/2014/main" id="{8BF79E83-7F64-4B4C-90A6-A655FA29D752}"/>
                    </a:ext>
                  </a:extLst>
                </p:cNvPr>
                <p:cNvSpPr/>
                <p:nvPr/>
              </p:nvSpPr>
              <p:spPr>
                <a:xfrm>
                  <a:off x="10009627" y="355225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75" name="Elipse 174">
                  <a:extLst>
                    <a:ext uri="{FF2B5EF4-FFF2-40B4-BE49-F238E27FC236}">
                      <a16:creationId xmlns:a16="http://schemas.microsoft.com/office/drawing/2014/main" id="{60777247-465B-41E3-9571-563A2F696DA6}"/>
                    </a:ext>
                  </a:extLst>
                </p:cNvPr>
                <p:cNvSpPr/>
                <p:nvPr/>
              </p:nvSpPr>
              <p:spPr>
                <a:xfrm>
                  <a:off x="10007724" y="3025503"/>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76" name="Elipse 175">
                  <a:extLst>
                    <a:ext uri="{FF2B5EF4-FFF2-40B4-BE49-F238E27FC236}">
                      <a16:creationId xmlns:a16="http://schemas.microsoft.com/office/drawing/2014/main" id="{1D686119-E4EB-4859-A532-A747BBD4D88A}"/>
                    </a:ext>
                  </a:extLst>
                </p:cNvPr>
                <p:cNvSpPr/>
                <p:nvPr/>
              </p:nvSpPr>
              <p:spPr>
                <a:xfrm>
                  <a:off x="8154923" y="250403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77" name="Elipse 176">
                  <a:extLst>
                    <a:ext uri="{FF2B5EF4-FFF2-40B4-BE49-F238E27FC236}">
                      <a16:creationId xmlns:a16="http://schemas.microsoft.com/office/drawing/2014/main" id="{3D4B99C3-E4C1-4CF4-A959-D44999FAE9B7}"/>
                    </a:ext>
                  </a:extLst>
                </p:cNvPr>
                <p:cNvSpPr/>
                <p:nvPr/>
              </p:nvSpPr>
              <p:spPr>
                <a:xfrm>
                  <a:off x="8154923" y="3552252"/>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78" name="Elipse 177">
                  <a:extLst>
                    <a:ext uri="{FF2B5EF4-FFF2-40B4-BE49-F238E27FC236}">
                      <a16:creationId xmlns:a16="http://schemas.microsoft.com/office/drawing/2014/main" id="{923B19B5-D15B-4141-B853-0DCAFDF05E4E}"/>
                    </a:ext>
                  </a:extLst>
                </p:cNvPr>
                <p:cNvSpPr/>
                <p:nvPr/>
              </p:nvSpPr>
              <p:spPr>
                <a:xfrm>
                  <a:off x="8154923" y="3025503"/>
                  <a:ext cx="62911" cy="62911"/>
                </a:xfrm>
                <a:prstGeom prst="ellipse">
                  <a:avLst/>
                </a:prstGeom>
                <a:solidFill>
                  <a:sysClr val="window" lastClr="FFFFFF"/>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grpSp>
        <p:grpSp>
          <p:nvGrpSpPr>
            <p:cNvPr id="159" name="Agrupar 158">
              <a:extLst>
                <a:ext uri="{FF2B5EF4-FFF2-40B4-BE49-F238E27FC236}">
                  <a16:creationId xmlns:a16="http://schemas.microsoft.com/office/drawing/2014/main" id="{7D300C96-6F49-484D-8AE7-F4DEBF447B55}"/>
                </a:ext>
              </a:extLst>
            </p:cNvPr>
            <p:cNvGrpSpPr/>
            <p:nvPr/>
          </p:nvGrpSpPr>
          <p:grpSpPr>
            <a:xfrm>
              <a:off x="11667008" y="3618714"/>
              <a:ext cx="1136265" cy="1035053"/>
              <a:chOff x="11667008" y="3618714"/>
              <a:chExt cx="1136265" cy="1035053"/>
            </a:xfrm>
          </p:grpSpPr>
          <p:sp>
            <p:nvSpPr>
              <p:cNvPr id="160" name="Forma Livre: Forma 159">
                <a:extLst>
                  <a:ext uri="{FF2B5EF4-FFF2-40B4-BE49-F238E27FC236}">
                    <a16:creationId xmlns:a16="http://schemas.microsoft.com/office/drawing/2014/main" id="{2A590A32-93C0-49B8-ABA3-EE6935D75D00}"/>
                  </a:ext>
                </a:extLst>
              </p:cNvPr>
              <p:cNvSpPr/>
              <p:nvPr/>
            </p:nvSpPr>
            <p:spPr>
              <a:xfrm rot="5400000">
                <a:off x="11667008" y="3618714"/>
                <a:ext cx="123825" cy="123825"/>
              </a:xfrm>
              <a:custGeom>
                <a:avLst/>
                <a:gdLst>
                  <a:gd name="connsiteX0" fmla="*/ 0 w 123825"/>
                  <a:gd name="connsiteY0" fmla="*/ 123825 h 123825"/>
                  <a:gd name="connsiteX1" fmla="*/ 0 w 123825"/>
                  <a:gd name="connsiteY1" fmla="*/ 98018 h 123825"/>
                  <a:gd name="connsiteX2" fmla="*/ 0 w 123825"/>
                  <a:gd name="connsiteY2" fmla="*/ 0 h 123825"/>
                  <a:gd name="connsiteX3" fmla="*/ 25807 w 123825"/>
                  <a:gd name="connsiteY3" fmla="*/ 0 h 123825"/>
                  <a:gd name="connsiteX4" fmla="*/ 25807 w 123825"/>
                  <a:gd name="connsiteY4" fmla="*/ 98018 h 123825"/>
                  <a:gd name="connsiteX5" fmla="*/ 123825 w 123825"/>
                  <a:gd name="connsiteY5" fmla="*/ 98018 h 123825"/>
                  <a:gd name="connsiteX6" fmla="*/ 123825 w 123825"/>
                  <a:gd name="connsiteY6" fmla="*/ 123825 h 123825"/>
                  <a:gd name="connsiteX7" fmla="*/ 25807 w 123825"/>
                  <a:gd name="connsiteY7"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0" y="123825"/>
                    </a:moveTo>
                    <a:lnTo>
                      <a:pt x="0" y="98018"/>
                    </a:lnTo>
                    <a:lnTo>
                      <a:pt x="0" y="0"/>
                    </a:lnTo>
                    <a:lnTo>
                      <a:pt x="25807" y="0"/>
                    </a:lnTo>
                    <a:lnTo>
                      <a:pt x="25807" y="98018"/>
                    </a:lnTo>
                    <a:lnTo>
                      <a:pt x="123825" y="98018"/>
                    </a:lnTo>
                    <a:lnTo>
                      <a:pt x="123825" y="123825"/>
                    </a:lnTo>
                    <a:lnTo>
                      <a:pt x="25807" y="123825"/>
                    </a:lnTo>
                    <a:close/>
                  </a:path>
                </a:pathLst>
              </a:cu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1" name="Retângulo 160">
                <a:extLst>
                  <a:ext uri="{FF2B5EF4-FFF2-40B4-BE49-F238E27FC236}">
                    <a16:creationId xmlns:a16="http://schemas.microsoft.com/office/drawing/2014/main" id="{D97A1935-597C-4B92-9177-EFB8651F711E}"/>
                  </a:ext>
                </a:extLst>
              </p:cNvPr>
              <p:cNvSpPr/>
              <p:nvPr/>
            </p:nvSpPr>
            <p:spPr>
              <a:xfrm>
                <a:off x="12175285" y="3618714"/>
                <a:ext cx="123825" cy="25807"/>
              </a:xfrm>
              <a:prstGeom prst="rect">
                <a:avLst/>
              </a:pr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2" name="Forma Livre: Forma 161">
                <a:extLst>
                  <a:ext uri="{FF2B5EF4-FFF2-40B4-BE49-F238E27FC236}">
                    <a16:creationId xmlns:a16="http://schemas.microsoft.com/office/drawing/2014/main" id="{9DA01FEC-BFF8-47BF-824F-D3FC474CB0B6}"/>
                  </a:ext>
                </a:extLst>
              </p:cNvPr>
              <p:cNvSpPr/>
              <p:nvPr/>
            </p:nvSpPr>
            <p:spPr>
              <a:xfrm rot="16200000" flipH="1">
                <a:off x="12679448" y="3618714"/>
                <a:ext cx="123825" cy="123825"/>
              </a:xfrm>
              <a:custGeom>
                <a:avLst/>
                <a:gdLst>
                  <a:gd name="connsiteX0" fmla="*/ 0 w 123825"/>
                  <a:gd name="connsiteY0" fmla="*/ 123825 h 123825"/>
                  <a:gd name="connsiteX1" fmla="*/ 0 w 123825"/>
                  <a:gd name="connsiteY1" fmla="*/ 98018 h 123825"/>
                  <a:gd name="connsiteX2" fmla="*/ 0 w 123825"/>
                  <a:gd name="connsiteY2" fmla="*/ 0 h 123825"/>
                  <a:gd name="connsiteX3" fmla="*/ 25807 w 123825"/>
                  <a:gd name="connsiteY3" fmla="*/ 0 h 123825"/>
                  <a:gd name="connsiteX4" fmla="*/ 25807 w 123825"/>
                  <a:gd name="connsiteY4" fmla="*/ 98018 h 123825"/>
                  <a:gd name="connsiteX5" fmla="*/ 123825 w 123825"/>
                  <a:gd name="connsiteY5" fmla="*/ 98018 h 123825"/>
                  <a:gd name="connsiteX6" fmla="*/ 123825 w 123825"/>
                  <a:gd name="connsiteY6" fmla="*/ 123825 h 123825"/>
                  <a:gd name="connsiteX7" fmla="*/ 25807 w 123825"/>
                  <a:gd name="connsiteY7"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0" y="123825"/>
                    </a:moveTo>
                    <a:lnTo>
                      <a:pt x="0" y="98018"/>
                    </a:lnTo>
                    <a:lnTo>
                      <a:pt x="0" y="0"/>
                    </a:lnTo>
                    <a:lnTo>
                      <a:pt x="25807" y="0"/>
                    </a:lnTo>
                    <a:lnTo>
                      <a:pt x="25807" y="98018"/>
                    </a:lnTo>
                    <a:lnTo>
                      <a:pt x="123825" y="98018"/>
                    </a:lnTo>
                    <a:lnTo>
                      <a:pt x="123825" y="123825"/>
                    </a:lnTo>
                    <a:lnTo>
                      <a:pt x="25807" y="123825"/>
                    </a:lnTo>
                    <a:close/>
                  </a:path>
                </a:pathLst>
              </a:cu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3" name="Forma Livre: Forma 162">
                <a:extLst>
                  <a:ext uri="{FF2B5EF4-FFF2-40B4-BE49-F238E27FC236}">
                    <a16:creationId xmlns:a16="http://schemas.microsoft.com/office/drawing/2014/main" id="{8A98996D-29A4-4AF1-8D07-9BC80A07C588}"/>
                  </a:ext>
                </a:extLst>
              </p:cNvPr>
              <p:cNvSpPr/>
              <p:nvPr/>
            </p:nvSpPr>
            <p:spPr>
              <a:xfrm rot="16200000" flipV="1">
                <a:off x="11667008" y="4529942"/>
                <a:ext cx="123825" cy="123825"/>
              </a:xfrm>
              <a:custGeom>
                <a:avLst/>
                <a:gdLst>
                  <a:gd name="connsiteX0" fmla="*/ 0 w 123825"/>
                  <a:gd name="connsiteY0" fmla="*/ 123825 h 123825"/>
                  <a:gd name="connsiteX1" fmla="*/ 0 w 123825"/>
                  <a:gd name="connsiteY1" fmla="*/ 98018 h 123825"/>
                  <a:gd name="connsiteX2" fmla="*/ 0 w 123825"/>
                  <a:gd name="connsiteY2" fmla="*/ 0 h 123825"/>
                  <a:gd name="connsiteX3" fmla="*/ 25807 w 123825"/>
                  <a:gd name="connsiteY3" fmla="*/ 0 h 123825"/>
                  <a:gd name="connsiteX4" fmla="*/ 25807 w 123825"/>
                  <a:gd name="connsiteY4" fmla="*/ 98018 h 123825"/>
                  <a:gd name="connsiteX5" fmla="*/ 123825 w 123825"/>
                  <a:gd name="connsiteY5" fmla="*/ 98018 h 123825"/>
                  <a:gd name="connsiteX6" fmla="*/ 123825 w 123825"/>
                  <a:gd name="connsiteY6" fmla="*/ 123825 h 123825"/>
                  <a:gd name="connsiteX7" fmla="*/ 25807 w 123825"/>
                  <a:gd name="connsiteY7"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0" y="123825"/>
                    </a:moveTo>
                    <a:lnTo>
                      <a:pt x="0" y="98018"/>
                    </a:lnTo>
                    <a:lnTo>
                      <a:pt x="0" y="0"/>
                    </a:lnTo>
                    <a:lnTo>
                      <a:pt x="25807" y="0"/>
                    </a:lnTo>
                    <a:lnTo>
                      <a:pt x="25807" y="98018"/>
                    </a:lnTo>
                    <a:lnTo>
                      <a:pt x="123825" y="98018"/>
                    </a:lnTo>
                    <a:lnTo>
                      <a:pt x="123825" y="123825"/>
                    </a:lnTo>
                    <a:lnTo>
                      <a:pt x="25807" y="123825"/>
                    </a:lnTo>
                    <a:close/>
                  </a:path>
                </a:pathLst>
              </a:cu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4" name="Retângulo 163">
                <a:extLst>
                  <a:ext uri="{FF2B5EF4-FFF2-40B4-BE49-F238E27FC236}">
                    <a16:creationId xmlns:a16="http://schemas.microsoft.com/office/drawing/2014/main" id="{AC424F4E-8C1D-4D35-B989-E25EBD294524}"/>
                  </a:ext>
                </a:extLst>
              </p:cNvPr>
              <p:cNvSpPr/>
              <p:nvPr/>
            </p:nvSpPr>
            <p:spPr>
              <a:xfrm flipV="1">
                <a:off x="12175285" y="4627960"/>
                <a:ext cx="123825" cy="25807"/>
              </a:xfrm>
              <a:prstGeom prst="rect">
                <a:avLst/>
              </a:pr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5" name="Forma Livre: Forma 164">
                <a:extLst>
                  <a:ext uri="{FF2B5EF4-FFF2-40B4-BE49-F238E27FC236}">
                    <a16:creationId xmlns:a16="http://schemas.microsoft.com/office/drawing/2014/main" id="{0CF46663-EC02-4202-BE4A-274D25601A21}"/>
                  </a:ext>
                </a:extLst>
              </p:cNvPr>
              <p:cNvSpPr/>
              <p:nvPr/>
            </p:nvSpPr>
            <p:spPr>
              <a:xfrm rot="5400000" flipH="1" flipV="1">
                <a:off x="12679448" y="4529942"/>
                <a:ext cx="123825" cy="123825"/>
              </a:xfrm>
              <a:custGeom>
                <a:avLst/>
                <a:gdLst>
                  <a:gd name="connsiteX0" fmla="*/ 0 w 123825"/>
                  <a:gd name="connsiteY0" fmla="*/ 123825 h 123825"/>
                  <a:gd name="connsiteX1" fmla="*/ 0 w 123825"/>
                  <a:gd name="connsiteY1" fmla="*/ 98018 h 123825"/>
                  <a:gd name="connsiteX2" fmla="*/ 0 w 123825"/>
                  <a:gd name="connsiteY2" fmla="*/ 0 h 123825"/>
                  <a:gd name="connsiteX3" fmla="*/ 25807 w 123825"/>
                  <a:gd name="connsiteY3" fmla="*/ 0 h 123825"/>
                  <a:gd name="connsiteX4" fmla="*/ 25807 w 123825"/>
                  <a:gd name="connsiteY4" fmla="*/ 98018 h 123825"/>
                  <a:gd name="connsiteX5" fmla="*/ 123825 w 123825"/>
                  <a:gd name="connsiteY5" fmla="*/ 98018 h 123825"/>
                  <a:gd name="connsiteX6" fmla="*/ 123825 w 123825"/>
                  <a:gd name="connsiteY6" fmla="*/ 123825 h 123825"/>
                  <a:gd name="connsiteX7" fmla="*/ 25807 w 123825"/>
                  <a:gd name="connsiteY7"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23825">
                    <a:moveTo>
                      <a:pt x="0" y="123825"/>
                    </a:moveTo>
                    <a:lnTo>
                      <a:pt x="0" y="98018"/>
                    </a:lnTo>
                    <a:lnTo>
                      <a:pt x="0" y="0"/>
                    </a:lnTo>
                    <a:lnTo>
                      <a:pt x="25807" y="0"/>
                    </a:lnTo>
                    <a:lnTo>
                      <a:pt x="25807" y="98018"/>
                    </a:lnTo>
                    <a:lnTo>
                      <a:pt x="123825" y="98018"/>
                    </a:lnTo>
                    <a:lnTo>
                      <a:pt x="123825" y="123825"/>
                    </a:lnTo>
                    <a:lnTo>
                      <a:pt x="25807" y="123825"/>
                    </a:lnTo>
                    <a:close/>
                  </a:path>
                </a:pathLst>
              </a:cu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6" name="Retângulo 165">
                <a:extLst>
                  <a:ext uri="{FF2B5EF4-FFF2-40B4-BE49-F238E27FC236}">
                    <a16:creationId xmlns:a16="http://schemas.microsoft.com/office/drawing/2014/main" id="{0846F340-E454-43EA-8222-CA9AA7420EAA}"/>
                  </a:ext>
                </a:extLst>
              </p:cNvPr>
              <p:cNvSpPr/>
              <p:nvPr/>
            </p:nvSpPr>
            <p:spPr>
              <a:xfrm rot="5400000">
                <a:off x="11617999" y="4127438"/>
                <a:ext cx="123825" cy="25807"/>
              </a:xfrm>
              <a:prstGeom prst="rect">
                <a:avLst/>
              </a:pr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67" name="Retângulo 166">
                <a:extLst>
                  <a:ext uri="{FF2B5EF4-FFF2-40B4-BE49-F238E27FC236}">
                    <a16:creationId xmlns:a16="http://schemas.microsoft.com/office/drawing/2014/main" id="{AABFE4E0-2DF6-4240-A19D-45E57731C9CE}"/>
                  </a:ext>
                </a:extLst>
              </p:cNvPr>
              <p:cNvSpPr/>
              <p:nvPr/>
            </p:nvSpPr>
            <p:spPr>
              <a:xfrm rot="5400000">
                <a:off x="12728457" y="4127438"/>
                <a:ext cx="123825" cy="25807"/>
              </a:xfrm>
              <a:prstGeom prst="rect">
                <a:avLst/>
              </a:prstGeom>
              <a:solidFill>
                <a:sysClr val="windowText" lastClr="000000"/>
              </a:solidFill>
              <a:ln w="6350" cap="flat" cmpd="sng" algn="ctr">
                <a:solidFill>
                  <a:sysClr val="window" lastClr="FFFFFF"/>
                </a:solidFill>
                <a:prstDash val="solid"/>
                <a:miter lim="800000"/>
              </a:ln>
              <a:effectLst/>
            </p:spPr>
            <p:txBody>
              <a:bodyPr rtlCol="0" anchor="ctr"/>
              <a:lstStyle/>
              <a:p>
                <a:pPr marL="0" marR="0" lvl="0" indent="0" algn="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grpSp>
      <p:grpSp>
        <p:nvGrpSpPr>
          <p:cNvPr id="179" name="Agrupar 178">
            <a:extLst>
              <a:ext uri="{FF2B5EF4-FFF2-40B4-BE49-F238E27FC236}">
                <a16:creationId xmlns:a16="http://schemas.microsoft.com/office/drawing/2014/main" id="{8C68E71E-32EF-468C-9DEF-A4AED7BAE5B4}"/>
              </a:ext>
            </a:extLst>
          </p:cNvPr>
          <p:cNvGrpSpPr/>
          <p:nvPr/>
        </p:nvGrpSpPr>
        <p:grpSpPr>
          <a:xfrm>
            <a:off x="7686450" y="3864194"/>
            <a:ext cx="1286046" cy="727110"/>
            <a:chOff x="12921736" y="5341591"/>
            <a:chExt cx="1852040" cy="1047114"/>
          </a:xfrm>
        </p:grpSpPr>
        <p:sp>
          <p:nvSpPr>
            <p:cNvPr id="180" name="Retângulo 179">
              <a:extLst>
                <a:ext uri="{FF2B5EF4-FFF2-40B4-BE49-F238E27FC236}">
                  <a16:creationId xmlns:a16="http://schemas.microsoft.com/office/drawing/2014/main" id="{58613F00-404F-4647-8BA0-07C919CF2107}"/>
                </a:ext>
              </a:extLst>
            </p:cNvPr>
            <p:cNvSpPr/>
            <p:nvPr/>
          </p:nvSpPr>
          <p:spPr>
            <a:xfrm>
              <a:off x="12921736" y="5341591"/>
              <a:ext cx="703723" cy="1047114"/>
            </a:xfrm>
            <a:prstGeom prst="rect">
              <a:avLst/>
            </a:prstGeom>
            <a:noFill/>
            <a:ln w="3175" cap="flat" cmpd="sng" algn="ctr">
              <a:solidFill>
                <a:sysClr val="window" lastClr="FFFFFF">
                  <a:lumMod val="75000"/>
                </a:sysClr>
              </a:solidFill>
              <a:prstDash val="dash"/>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81" name="Retângulo 180">
              <a:extLst>
                <a:ext uri="{FF2B5EF4-FFF2-40B4-BE49-F238E27FC236}">
                  <a16:creationId xmlns:a16="http://schemas.microsoft.com/office/drawing/2014/main" id="{3820E663-C806-44B7-99A0-BE94AF4FBF96}"/>
                </a:ext>
              </a:extLst>
            </p:cNvPr>
            <p:cNvSpPr/>
            <p:nvPr/>
          </p:nvSpPr>
          <p:spPr>
            <a:xfrm>
              <a:off x="13627047" y="5341591"/>
              <a:ext cx="1146729" cy="1047114"/>
            </a:xfrm>
            <a:prstGeom prst="rect">
              <a:avLst/>
            </a:prstGeom>
            <a:solidFill>
              <a:srgbClr val="FF6F00">
                <a:alpha val="40000"/>
              </a:srgbClr>
            </a:soli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pt-BR" sz="125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sp>
        <p:nvSpPr>
          <p:cNvPr id="182" name="CaixaDeTexto 6">
            <a:extLst>
              <a:ext uri="{FF2B5EF4-FFF2-40B4-BE49-F238E27FC236}">
                <a16:creationId xmlns:a16="http://schemas.microsoft.com/office/drawing/2014/main" id="{DB915F46-FD7E-4200-A9DB-DABDB69B85B4}"/>
              </a:ext>
            </a:extLst>
          </p:cNvPr>
          <p:cNvSpPr txBox="1">
            <a:spLocks noChangeArrowheads="1"/>
          </p:cNvSpPr>
          <p:nvPr/>
        </p:nvSpPr>
        <p:spPr bwMode="auto">
          <a:xfrm>
            <a:off x="9473928" y="4683735"/>
            <a:ext cx="2094521"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eaLnBrk="1" hangingPunct="1">
              <a:spcAft>
                <a:spcPts val="911"/>
              </a:spcAft>
              <a:buSzPct val="110000"/>
              <a:defRPr sz="1100">
                <a:solidFill>
                  <a:srgbClr val="000000"/>
                </a:solidFill>
                <a:latin typeface="Segoe UI" panose="020B0502040204020203" pitchFamily="34" charset="0"/>
                <a:cs typeface="Segoe UI" panose="020B0502040204020203" pitchFamily="34" charset="0"/>
              </a:defRPr>
            </a:lvl1pPr>
          </a:lstStyle>
          <a:p>
            <a:pPr fontAlgn="auto">
              <a:lnSpc>
                <a:spcPct val="90000"/>
              </a:lnSpc>
              <a:spcBef>
                <a:spcPts val="0"/>
              </a:spcBef>
            </a:pPr>
            <a:r>
              <a:rPr lang="pt-BR" sz="972" b="0" dirty="0"/>
              <a:t>O processo inverso também funciona: se desejar que a imagem retorne ao tamanho original selecione “corte” e arraste uma das arestas até voltar ao tamanho original.</a:t>
            </a:r>
          </a:p>
        </p:txBody>
      </p:sp>
    </p:spTree>
    <p:extLst>
      <p:ext uri="{BB962C8B-B14F-4D97-AF65-F5344CB8AC3E}">
        <p14:creationId xmlns:p14="http://schemas.microsoft.com/office/powerpoint/2010/main" val="13757695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3"/>
          <a:stretch>
            <a:fillRect/>
          </a:stretch>
        </p:blipFill>
        <p:spPr>
          <a:xfrm>
            <a:off x="-529" y="-297"/>
            <a:ext cx="12193057" cy="6858594"/>
          </a:xfrm>
          <a:prstGeom prst="rect">
            <a:avLst/>
          </a:prstGeom>
        </p:spPr>
      </p:pic>
    </p:spTree>
    <p:extLst>
      <p:ext uri="{BB962C8B-B14F-4D97-AF65-F5344CB8AC3E}">
        <p14:creationId xmlns:p14="http://schemas.microsoft.com/office/powerpoint/2010/main" val="26778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D935A27F-2F92-4564-9C67-2885862130A8}"/>
              </a:ext>
            </a:extLst>
          </p:cNvPr>
          <p:cNvSpPr/>
          <p:nvPr/>
        </p:nvSpPr>
        <p:spPr bwMode="auto">
          <a:xfrm rot="10800000">
            <a:off x="6537094" y="1003300"/>
            <a:ext cx="1140841" cy="994418"/>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17" name="Imagem 16">
            <a:extLst>
              <a:ext uri="{FF2B5EF4-FFF2-40B4-BE49-F238E27FC236}">
                <a16:creationId xmlns:a16="http://schemas.microsoft.com/office/drawing/2014/main" id="{48250463-B9DF-446D-B9F6-3E6E7B6041EA}"/>
              </a:ext>
            </a:extLst>
          </p:cNvPr>
          <p:cNvPicPr>
            <a:picLocks noChangeAspect="1"/>
          </p:cNvPicPr>
          <p:nvPr/>
        </p:nvPicPr>
        <p:blipFill rotWithShape="1">
          <a:blip r:embed="rId2">
            <a:extLst>
              <a:ext uri="{28A0092B-C50C-407E-A947-70E740481C1C}">
                <a14:useLocalDpi xmlns:a14="http://schemas.microsoft.com/office/drawing/2010/main" val="0"/>
              </a:ext>
            </a:extLst>
          </a:blip>
          <a:srcRect l="44867"/>
          <a:stretch/>
        </p:blipFill>
        <p:spPr>
          <a:xfrm>
            <a:off x="5471886" y="0"/>
            <a:ext cx="6720114" cy="6858000"/>
          </a:xfrm>
          <a:prstGeom prst="rect">
            <a:avLst/>
          </a:prstGeom>
        </p:spPr>
      </p:pic>
      <p:sp>
        <p:nvSpPr>
          <p:cNvPr id="20" name="Hexágono 19">
            <a:extLst>
              <a:ext uri="{FF2B5EF4-FFF2-40B4-BE49-F238E27FC236}">
                <a16:creationId xmlns:a16="http://schemas.microsoft.com/office/drawing/2014/main" id="{DFDC5E24-8DAA-4FA4-9342-C4701BE4729B}"/>
              </a:ext>
            </a:extLst>
          </p:cNvPr>
          <p:cNvSpPr/>
          <p:nvPr/>
        </p:nvSpPr>
        <p:spPr bwMode="auto">
          <a:xfrm rot="10800000">
            <a:off x="6321194" y="1924418"/>
            <a:ext cx="261838" cy="228232"/>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12" name="Gráfico 11">
            <a:extLst>
              <a:ext uri="{FF2B5EF4-FFF2-40B4-BE49-F238E27FC236}">
                <a16:creationId xmlns:a16="http://schemas.microsoft.com/office/drawing/2014/main" id="{552DAD18-44D0-4E88-870F-27D53BAF618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8333"/>
          <a:stretch/>
        </p:blipFill>
        <p:spPr>
          <a:xfrm>
            <a:off x="0" y="0"/>
            <a:ext cx="800100" cy="6858000"/>
          </a:xfrm>
          <a:prstGeom prst="rect">
            <a:avLst/>
          </a:prstGeom>
        </p:spPr>
      </p:pic>
      <p:sp>
        <p:nvSpPr>
          <p:cNvPr id="8" name="CaixaDeTexto 7">
            <a:extLst>
              <a:ext uri="{FF2B5EF4-FFF2-40B4-BE49-F238E27FC236}">
                <a16:creationId xmlns:a16="http://schemas.microsoft.com/office/drawing/2014/main" id="{CB683590-55CB-40F9-8654-BEAE91E14349}"/>
              </a:ext>
            </a:extLst>
          </p:cNvPr>
          <p:cNvSpPr txBox="1"/>
          <p:nvPr/>
        </p:nvSpPr>
        <p:spPr>
          <a:xfrm>
            <a:off x="2758489" y="1866900"/>
            <a:ext cx="3450264" cy="5355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6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13" name="Listra Diagonal 12">
            <a:extLst>
              <a:ext uri="{FF2B5EF4-FFF2-40B4-BE49-F238E27FC236}">
                <a16:creationId xmlns:a16="http://schemas.microsoft.com/office/drawing/2014/main" id="{B32DE38B-5D34-4F81-9A94-EC054A99F76B}"/>
              </a:ext>
            </a:extLst>
          </p:cNvPr>
          <p:cNvSpPr/>
          <p:nvPr/>
        </p:nvSpPr>
        <p:spPr bwMode="auto">
          <a:xfrm>
            <a:off x="7164426" y="3473978"/>
            <a:ext cx="635000" cy="635000"/>
          </a:xfrm>
          <a:prstGeom prst="diagStripe">
            <a:avLst>
              <a:gd name="adj" fmla="val 6800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15" name="Conector reto 14">
            <a:extLst>
              <a:ext uri="{FF2B5EF4-FFF2-40B4-BE49-F238E27FC236}">
                <a16:creationId xmlns:a16="http://schemas.microsoft.com/office/drawing/2014/main" id="{07D100D8-A5BF-4B33-922A-270B1C38A810}"/>
              </a:ext>
            </a:extLst>
          </p:cNvPr>
          <p:cNvCxnSpPr>
            <a:cxnSpLocks/>
          </p:cNvCxnSpPr>
          <p:nvPr/>
        </p:nvCxnSpPr>
        <p:spPr bwMode="auto">
          <a:xfrm flipV="1">
            <a:off x="2539976" y="1460500"/>
            <a:ext cx="0" cy="31750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CaixaDeTexto 17">
            <a:extLst>
              <a:ext uri="{FF2B5EF4-FFF2-40B4-BE49-F238E27FC236}">
                <a16:creationId xmlns:a16="http://schemas.microsoft.com/office/drawing/2014/main" id="{15A9B438-52DA-457E-9D59-4945CBF64B08}"/>
              </a:ext>
            </a:extLst>
          </p:cNvPr>
          <p:cNvSpPr txBox="1"/>
          <p:nvPr/>
        </p:nvSpPr>
        <p:spPr>
          <a:xfrm>
            <a:off x="1935509" y="296453"/>
            <a:ext cx="2611612" cy="1015663"/>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6000" b="1" i="1" u="none" strike="noStrike" kern="1200" cap="none" spc="0" normalizeH="0" baseline="0" noProof="0" dirty="0">
                <a:ln>
                  <a:noFill/>
                </a:ln>
                <a:solidFill>
                  <a:srgbClr val="FFFFFF"/>
                </a:solidFill>
                <a:effectLst/>
                <a:uLnTx/>
                <a:uFillTx/>
                <a:latin typeface="Corbel" panose="020B0503020204020204" pitchFamily="34" charset="0"/>
                <a:ea typeface="+mn-ea"/>
                <a:cs typeface="Segoe UI" panose="020B0502040204020203" pitchFamily="34" charset="0"/>
              </a:rPr>
              <a:t>agenda</a:t>
            </a:r>
          </a:p>
        </p:txBody>
      </p:sp>
      <p:sp>
        <p:nvSpPr>
          <p:cNvPr id="22" name="Hexágono 21">
            <a:extLst>
              <a:ext uri="{FF2B5EF4-FFF2-40B4-BE49-F238E27FC236}">
                <a16:creationId xmlns:a16="http://schemas.microsoft.com/office/drawing/2014/main" id="{79691E05-5BC4-495A-AA14-606BD0028405}"/>
              </a:ext>
            </a:extLst>
          </p:cNvPr>
          <p:cNvSpPr/>
          <p:nvPr/>
        </p:nvSpPr>
        <p:spPr bwMode="auto">
          <a:xfrm rot="10800000">
            <a:off x="1382724" y="5874005"/>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19" name="CaixaDeTexto 18">
            <a:extLst>
              <a:ext uri="{FF2B5EF4-FFF2-40B4-BE49-F238E27FC236}">
                <a16:creationId xmlns:a16="http://schemas.microsoft.com/office/drawing/2014/main" id="{D61226DB-042D-479D-B01C-941D6D642DC5}"/>
              </a:ext>
            </a:extLst>
          </p:cNvPr>
          <p:cNvSpPr txBox="1"/>
          <p:nvPr/>
        </p:nvSpPr>
        <p:spPr>
          <a:xfrm>
            <a:off x="2265709" y="1714501"/>
            <a:ext cx="477491" cy="7694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4400" b="1"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1</a:t>
            </a:r>
          </a:p>
        </p:txBody>
      </p:sp>
      <p:sp>
        <p:nvSpPr>
          <p:cNvPr id="23" name="CaixaDeTexto 22">
            <a:extLst>
              <a:ext uri="{FF2B5EF4-FFF2-40B4-BE49-F238E27FC236}">
                <a16:creationId xmlns:a16="http://schemas.microsoft.com/office/drawing/2014/main" id="{59234444-9E56-49E8-AAF2-2E95660DF9C5}"/>
              </a:ext>
            </a:extLst>
          </p:cNvPr>
          <p:cNvSpPr txBox="1"/>
          <p:nvPr/>
        </p:nvSpPr>
        <p:spPr>
          <a:xfrm>
            <a:off x="2758489" y="2759075"/>
            <a:ext cx="3450264" cy="5355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6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24" name="CaixaDeTexto 23">
            <a:extLst>
              <a:ext uri="{FF2B5EF4-FFF2-40B4-BE49-F238E27FC236}">
                <a16:creationId xmlns:a16="http://schemas.microsoft.com/office/drawing/2014/main" id="{B872CB33-28B7-43BC-8926-9A94B1A737D6}"/>
              </a:ext>
            </a:extLst>
          </p:cNvPr>
          <p:cNvSpPr txBox="1"/>
          <p:nvPr/>
        </p:nvSpPr>
        <p:spPr>
          <a:xfrm>
            <a:off x="2265709" y="2606676"/>
            <a:ext cx="477491" cy="7694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4400" b="1"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2</a:t>
            </a:r>
          </a:p>
        </p:txBody>
      </p:sp>
      <p:sp>
        <p:nvSpPr>
          <p:cNvPr id="25" name="CaixaDeTexto 24">
            <a:extLst>
              <a:ext uri="{FF2B5EF4-FFF2-40B4-BE49-F238E27FC236}">
                <a16:creationId xmlns:a16="http://schemas.microsoft.com/office/drawing/2014/main" id="{D229D331-6543-4F38-A7BA-CE80B59F5DC8}"/>
              </a:ext>
            </a:extLst>
          </p:cNvPr>
          <p:cNvSpPr txBox="1"/>
          <p:nvPr/>
        </p:nvSpPr>
        <p:spPr>
          <a:xfrm>
            <a:off x="2758489" y="3651250"/>
            <a:ext cx="3450264" cy="5355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6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26" name="CaixaDeTexto 25">
            <a:extLst>
              <a:ext uri="{FF2B5EF4-FFF2-40B4-BE49-F238E27FC236}">
                <a16:creationId xmlns:a16="http://schemas.microsoft.com/office/drawing/2014/main" id="{F4130D7A-E58A-44F9-A224-D9A0BA58B0A6}"/>
              </a:ext>
            </a:extLst>
          </p:cNvPr>
          <p:cNvSpPr txBox="1"/>
          <p:nvPr/>
        </p:nvSpPr>
        <p:spPr>
          <a:xfrm>
            <a:off x="2265709" y="3473451"/>
            <a:ext cx="477491" cy="7694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4400" b="1"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3</a:t>
            </a:r>
          </a:p>
        </p:txBody>
      </p:sp>
      <p:sp>
        <p:nvSpPr>
          <p:cNvPr id="27" name="CaixaDeTexto 26">
            <a:extLst>
              <a:ext uri="{FF2B5EF4-FFF2-40B4-BE49-F238E27FC236}">
                <a16:creationId xmlns:a16="http://schemas.microsoft.com/office/drawing/2014/main" id="{A942BDEA-71EC-45B3-8177-41A8AE647CBE}"/>
              </a:ext>
            </a:extLst>
          </p:cNvPr>
          <p:cNvSpPr txBox="1"/>
          <p:nvPr/>
        </p:nvSpPr>
        <p:spPr>
          <a:xfrm>
            <a:off x="2758489" y="4543425"/>
            <a:ext cx="3450264" cy="5355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6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28" name="CaixaDeTexto 27">
            <a:extLst>
              <a:ext uri="{FF2B5EF4-FFF2-40B4-BE49-F238E27FC236}">
                <a16:creationId xmlns:a16="http://schemas.microsoft.com/office/drawing/2014/main" id="{762D56EF-0093-40BC-8563-228F5BE4FDB1}"/>
              </a:ext>
            </a:extLst>
          </p:cNvPr>
          <p:cNvSpPr txBox="1"/>
          <p:nvPr/>
        </p:nvSpPr>
        <p:spPr>
          <a:xfrm>
            <a:off x="2265709" y="4391026"/>
            <a:ext cx="477491" cy="7694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4400" b="1"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4</a:t>
            </a:r>
          </a:p>
        </p:txBody>
      </p:sp>
      <p:sp>
        <p:nvSpPr>
          <p:cNvPr id="29" name="CaixaDeTexto 28">
            <a:extLst>
              <a:ext uri="{FF2B5EF4-FFF2-40B4-BE49-F238E27FC236}">
                <a16:creationId xmlns:a16="http://schemas.microsoft.com/office/drawing/2014/main" id="{676A4F9C-7158-4083-9B3E-292106DD06DC}"/>
              </a:ext>
            </a:extLst>
          </p:cNvPr>
          <p:cNvSpPr txBox="1"/>
          <p:nvPr/>
        </p:nvSpPr>
        <p:spPr>
          <a:xfrm>
            <a:off x="2758489" y="5435600"/>
            <a:ext cx="3450264" cy="5355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6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30" name="CaixaDeTexto 29">
            <a:extLst>
              <a:ext uri="{FF2B5EF4-FFF2-40B4-BE49-F238E27FC236}">
                <a16:creationId xmlns:a16="http://schemas.microsoft.com/office/drawing/2014/main" id="{481F4DE3-59D2-406C-B9A5-D52E78EC69D2}"/>
              </a:ext>
            </a:extLst>
          </p:cNvPr>
          <p:cNvSpPr txBox="1"/>
          <p:nvPr/>
        </p:nvSpPr>
        <p:spPr>
          <a:xfrm>
            <a:off x="2265709" y="5283201"/>
            <a:ext cx="477491" cy="76944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pt-BR" sz="4400" dirty="0">
                <a:solidFill>
                  <a:srgbClr val="FFFFFF"/>
                </a:solidFill>
                <a:latin typeface="Segoe UI" panose="020B0502040204020203" pitchFamily="34" charset="0"/>
                <a:cs typeface="Segoe UI" panose="020B0502040204020203" pitchFamily="34" charset="0"/>
              </a:rPr>
              <a:t>5</a:t>
            </a:r>
            <a:endParaRPr kumimoji="0" lang="pt-BR" sz="4400" b="1"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32" name="Conector reto 31">
            <a:extLst>
              <a:ext uri="{FF2B5EF4-FFF2-40B4-BE49-F238E27FC236}">
                <a16:creationId xmlns:a16="http://schemas.microsoft.com/office/drawing/2014/main" id="{3F5063D2-1B0A-458F-8516-CF491263631D}"/>
              </a:ext>
            </a:extLst>
          </p:cNvPr>
          <p:cNvCxnSpPr>
            <a:cxnSpLocks/>
          </p:cNvCxnSpPr>
          <p:nvPr/>
        </p:nvCxnSpPr>
        <p:spPr bwMode="auto">
          <a:xfrm flipV="1">
            <a:off x="2539976" y="6070600"/>
            <a:ext cx="0" cy="76200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Hexágono 33">
            <a:extLst>
              <a:ext uri="{FF2B5EF4-FFF2-40B4-BE49-F238E27FC236}">
                <a16:creationId xmlns:a16="http://schemas.microsoft.com/office/drawing/2014/main" id="{4D20EC61-4D85-41ED-BC7C-1598706F447C}"/>
              </a:ext>
            </a:extLst>
          </p:cNvPr>
          <p:cNvSpPr/>
          <p:nvPr/>
        </p:nvSpPr>
        <p:spPr bwMode="auto">
          <a:xfrm rot="10800000">
            <a:off x="11172594" y="4328254"/>
            <a:ext cx="775016" cy="675545"/>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Tree>
    <p:extLst>
      <p:ext uri="{BB962C8B-B14F-4D97-AF65-F5344CB8AC3E}">
        <p14:creationId xmlns:p14="http://schemas.microsoft.com/office/powerpoint/2010/main" val="8935685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552DAD18-44D0-4E88-870F-27D53BAF6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8677" r="961"/>
          <a:stretch/>
        </p:blipFill>
        <p:spPr>
          <a:xfrm>
            <a:off x="-1" y="6081486"/>
            <a:ext cx="6791889" cy="776514"/>
          </a:xfrm>
          <a:prstGeom prst="rect">
            <a:avLst/>
          </a:prstGeom>
        </p:spPr>
      </p:pic>
      <p:sp>
        <p:nvSpPr>
          <p:cNvPr id="13" name="Listra Diagonal 12">
            <a:extLst>
              <a:ext uri="{FF2B5EF4-FFF2-40B4-BE49-F238E27FC236}">
                <a16:creationId xmlns:a16="http://schemas.microsoft.com/office/drawing/2014/main" id="{B32DE38B-5D34-4F81-9A94-EC054A99F76B}"/>
              </a:ext>
            </a:extLst>
          </p:cNvPr>
          <p:cNvSpPr/>
          <p:nvPr/>
        </p:nvSpPr>
        <p:spPr bwMode="auto">
          <a:xfrm>
            <a:off x="2794000" y="1056876"/>
            <a:ext cx="635000" cy="635000"/>
          </a:xfrm>
          <a:prstGeom prst="diagStripe">
            <a:avLst>
              <a:gd name="adj" fmla="val 6800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18" name="CaixaDeTexto 17">
            <a:extLst>
              <a:ext uri="{FF2B5EF4-FFF2-40B4-BE49-F238E27FC236}">
                <a16:creationId xmlns:a16="http://schemas.microsoft.com/office/drawing/2014/main" id="{15A9B438-52DA-457E-9D59-4945CBF64B08}"/>
              </a:ext>
            </a:extLst>
          </p:cNvPr>
          <p:cNvSpPr txBox="1"/>
          <p:nvPr/>
        </p:nvSpPr>
        <p:spPr>
          <a:xfrm>
            <a:off x="4470374" y="1978669"/>
            <a:ext cx="3166251"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6000" b="1" i="1" u="none" strike="noStrike" kern="1200" cap="none" spc="0" normalizeH="0" baseline="0" noProof="0" dirty="0">
                <a:ln>
                  <a:noFill/>
                </a:ln>
                <a:solidFill>
                  <a:srgbClr val="FFFFFF"/>
                </a:solidFill>
                <a:effectLst/>
                <a:uLnTx/>
                <a:uFillTx/>
                <a:latin typeface="Corbel" panose="020B0503020204020204" pitchFamily="34" charset="0"/>
                <a:ea typeface="+mn-ea"/>
                <a:cs typeface="Segoe UI" panose="020B0502040204020203" pitchFamily="34" charset="0"/>
              </a:rPr>
              <a:t>destaque</a:t>
            </a:r>
          </a:p>
        </p:txBody>
      </p:sp>
      <p:sp>
        <p:nvSpPr>
          <p:cNvPr id="20" name="Hexágono 19">
            <a:extLst>
              <a:ext uri="{FF2B5EF4-FFF2-40B4-BE49-F238E27FC236}">
                <a16:creationId xmlns:a16="http://schemas.microsoft.com/office/drawing/2014/main" id="{DFDC5E24-8DAA-4FA4-9342-C4701BE4729B}"/>
              </a:ext>
            </a:extLst>
          </p:cNvPr>
          <p:cNvSpPr/>
          <p:nvPr/>
        </p:nvSpPr>
        <p:spPr bwMode="auto">
          <a:xfrm rot="10800000">
            <a:off x="8729638" y="828644"/>
            <a:ext cx="261838" cy="228232"/>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1" name="Hexágono 20">
            <a:extLst>
              <a:ext uri="{FF2B5EF4-FFF2-40B4-BE49-F238E27FC236}">
                <a16:creationId xmlns:a16="http://schemas.microsoft.com/office/drawing/2014/main" id="{D935A27F-2F92-4564-9C67-2885862130A8}"/>
              </a:ext>
            </a:extLst>
          </p:cNvPr>
          <p:cNvSpPr/>
          <p:nvPr/>
        </p:nvSpPr>
        <p:spPr bwMode="auto">
          <a:xfrm rot="10800000">
            <a:off x="7863335" y="697458"/>
            <a:ext cx="1140841" cy="994418"/>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3" name="Imagem 2">
            <a:extLst>
              <a:ext uri="{FF2B5EF4-FFF2-40B4-BE49-F238E27FC236}">
                <a16:creationId xmlns:a16="http://schemas.microsoft.com/office/drawing/2014/main" id="{FF005039-0051-4E46-8707-0F3B227FE0B9}"/>
              </a:ext>
            </a:extLst>
          </p:cNvPr>
          <p:cNvPicPr>
            <a:picLocks noChangeAspect="1"/>
          </p:cNvPicPr>
          <p:nvPr/>
        </p:nvPicPr>
        <p:blipFill rotWithShape="1">
          <a:blip r:embed="rId4">
            <a:extLst>
              <a:ext uri="{28A0092B-C50C-407E-A947-70E740481C1C}">
                <a14:useLocalDpi xmlns:a14="http://schemas.microsoft.com/office/drawing/2010/main" val="0"/>
              </a:ext>
            </a:extLst>
          </a:blip>
          <a:srcRect l="6418" t="33519" r="62792" b="20685"/>
          <a:stretch/>
        </p:blipFill>
        <p:spPr>
          <a:xfrm>
            <a:off x="624113" y="1065759"/>
            <a:ext cx="3753089" cy="3140719"/>
          </a:xfrm>
          <a:prstGeom prst="rect">
            <a:avLst/>
          </a:prstGeom>
        </p:spPr>
      </p:pic>
      <p:pic>
        <p:nvPicPr>
          <p:cNvPr id="16" name="Imagem 15">
            <a:extLst>
              <a:ext uri="{FF2B5EF4-FFF2-40B4-BE49-F238E27FC236}">
                <a16:creationId xmlns:a16="http://schemas.microsoft.com/office/drawing/2014/main" id="{D927079D-0AD4-4666-B11C-83E44DF71FFB}"/>
              </a:ext>
            </a:extLst>
          </p:cNvPr>
          <p:cNvPicPr>
            <a:picLocks noChangeAspect="1"/>
          </p:cNvPicPr>
          <p:nvPr/>
        </p:nvPicPr>
        <p:blipFill rotWithShape="1">
          <a:blip r:embed="rId4">
            <a:extLst>
              <a:ext uri="{28A0092B-C50C-407E-A947-70E740481C1C}">
                <a14:useLocalDpi xmlns:a14="http://schemas.microsoft.com/office/drawing/2010/main" val="0"/>
              </a:ext>
            </a:extLst>
          </a:blip>
          <a:srcRect l="58848" t="36481" r="5096" b="20685"/>
          <a:stretch/>
        </p:blipFill>
        <p:spPr>
          <a:xfrm>
            <a:off x="7477783" y="1268959"/>
            <a:ext cx="4394902" cy="2937519"/>
          </a:xfrm>
          <a:prstGeom prst="rect">
            <a:avLst/>
          </a:prstGeom>
        </p:spPr>
      </p:pic>
      <p:sp>
        <p:nvSpPr>
          <p:cNvPr id="27" name="Espaço Reservado para Conteúdo 2">
            <a:extLst>
              <a:ext uri="{FF2B5EF4-FFF2-40B4-BE49-F238E27FC236}">
                <a16:creationId xmlns:a16="http://schemas.microsoft.com/office/drawing/2014/main" id="{23EF9B6F-BC13-47E4-8A0F-2BDA70366B57}"/>
              </a:ext>
            </a:extLst>
          </p:cNvPr>
          <p:cNvSpPr txBox="1">
            <a:spLocks/>
          </p:cNvSpPr>
          <p:nvPr/>
        </p:nvSpPr>
        <p:spPr>
          <a:xfrm>
            <a:off x="1698423" y="3754424"/>
            <a:ext cx="3276517" cy="2085077"/>
          </a:xfrm>
          <a:prstGeom prst="rect">
            <a:avLst/>
          </a:prstGeom>
        </p:spPr>
        <p:txBody>
          <a:bodyPr>
            <a:noAutofit/>
          </a:bodyPr>
          <a:lstStyle>
            <a:lvl1pPr marL="642278" indent="-642278" algn="l" rtl="0" eaLnBrk="0" fontAlgn="base" hangingPunct="0">
              <a:spcBef>
                <a:spcPct val="20000"/>
              </a:spcBef>
              <a:spcAft>
                <a:spcPct val="0"/>
              </a:spcAft>
              <a:buFont typeface="Arial" panose="020B0604020202020204" pitchFamily="34" charset="0"/>
              <a:buChar char="•"/>
              <a:defRPr sz="5903" kern="1200">
                <a:solidFill>
                  <a:schemeClr val="tx1"/>
                </a:solidFill>
                <a:latin typeface="+mn-lt"/>
                <a:ea typeface="ＭＳ Ｐゴシック" charset="0"/>
                <a:cs typeface="+mn-cs"/>
              </a:defRPr>
            </a:lvl1pPr>
            <a:lvl2pPr marL="1391981" indent="-534850" algn="l" rtl="0" eaLnBrk="0" fontAlgn="base" hangingPunct="0">
              <a:spcBef>
                <a:spcPct val="20000"/>
              </a:spcBef>
              <a:spcAft>
                <a:spcPct val="0"/>
              </a:spcAft>
              <a:buFont typeface="Arial" panose="020B0604020202020204" pitchFamily="34" charset="0"/>
              <a:buChar char="–"/>
              <a:defRPr sz="5183" kern="1200">
                <a:solidFill>
                  <a:schemeClr val="tx1"/>
                </a:solidFill>
                <a:latin typeface="+mn-lt"/>
                <a:ea typeface="ＭＳ Ｐゴシック" charset="0"/>
                <a:cs typeface="+mn-cs"/>
              </a:defRPr>
            </a:lvl2pPr>
            <a:lvl3pPr marL="2141685" indent="-427423" algn="l" rtl="0" eaLnBrk="0" fontAlgn="base" hangingPunct="0">
              <a:spcBef>
                <a:spcPct val="20000"/>
              </a:spcBef>
              <a:spcAft>
                <a:spcPct val="0"/>
              </a:spcAft>
              <a:buFont typeface="Arial" panose="020B0604020202020204" pitchFamily="34" charset="0"/>
              <a:buChar char="•"/>
              <a:defRPr sz="4463" kern="1200">
                <a:solidFill>
                  <a:schemeClr val="tx1"/>
                </a:solidFill>
                <a:latin typeface="+mn-lt"/>
                <a:ea typeface="ＭＳ Ｐゴシック" charset="0"/>
                <a:cs typeface="+mn-cs"/>
              </a:defRPr>
            </a:lvl3pPr>
            <a:lvl4pPr marL="2998815"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4pPr>
            <a:lvl5pPr marL="3855947"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5pPr>
            <a:lvl6pPr marL="471355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6pPr>
            <a:lvl7pPr marL="5570566"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7pPr>
            <a:lvl8pPr marL="642757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8pPr>
            <a:lvl9pPr marL="728458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9pPr>
          </a:lstStyle>
          <a:p>
            <a:pPr marL="0" indent="0" defTabSz="634959">
              <a:buFont typeface="Arial" panose="020B0604020202020204" pitchFamily="34" charset="0"/>
              <a:buNone/>
              <a:defRPr/>
            </a:pPr>
            <a:r>
              <a:rPr lang="pt-BR" sz="1389" dirty="0">
                <a:solidFill>
                  <a:schemeClr val="bg1"/>
                </a:solidFill>
                <a:latin typeface="Segoe UI" panose="020B0502040204020203" pitchFamily="34" charset="0"/>
                <a:cs typeface="Segoe UI" panose="020B0502040204020203" pitchFamily="34" charset="0"/>
              </a:rPr>
              <a:t>Insira seu texto aqui </a:t>
            </a:r>
            <a:r>
              <a:rPr lang="pt-BR" sz="1389" b="0" dirty="0">
                <a:solidFill>
                  <a:schemeClr val="bg1"/>
                </a:solidFill>
                <a:latin typeface="Segoe UI" panose="020B0502040204020203" pitchFamily="34" charset="0"/>
                <a:cs typeface="Segoe UI" panose="020B050204020402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pt-BR" sz="1389" dirty="0">
              <a:solidFill>
                <a:schemeClr val="bg1"/>
              </a:solidFill>
              <a:latin typeface="Segoe UI" panose="020B0502040204020203" pitchFamily="34" charset="0"/>
              <a:cs typeface="Segoe UI" panose="020B0502040204020203" pitchFamily="34" charset="0"/>
            </a:endParaRPr>
          </a:p>
        </p:txBody>
      </p:sp>
      <p:sp>
        <p:nvSpPr>
          <p:cNvPr id="29" name="Espaço Reservado para Conteúdo 2">
            <a:extLst>
              <a:ext uri="{FF2B5EF4-FFF2-40B4-BE49-F238E27FC236}">
                <a16:creationId xmlns:a16="http://schemas.microsoft.com/office/drawing/2014/main" id="{B49051EB-C410-42BC-AC51-74CA69095BB3}"/>
              </a:ext>
            </a:extLst>
          </p:cNvPr>
          <p:cNvSpPr txBox="1">
            <a:spLocks/>
          </p:cNvSpPr>
          <p:nvPr/>
        </p:nvSpPr>
        <p:spPr>
          <a:xfrm>
            <a:off x="7112001" y="3804136"/>
            <a:ext cx="3320335" cy="2035365"/>
          </a:xfrm>
          <a:prstGeom prst="rect">
            <a:avLst/>
          </a:prstGeom>
        </p:spPr>
        <p:txBody>
          <a:bodyPr>
            <a:noAutofit/>
          </a:bodyPr>
          <a:lstStyle>
            <a:lvl1pPr marL="642278" indent="-642278" algn="l" rtl="0" eaLnBrk="0" fontAlgn="base" hangingPunct="0">
              <a:spcBef>
                <a:spcPct val="20000"/>
              </a:spcBef>
              <a:spcAft>
                <a:spcPct val="0"/>
              </a:spcAft>
              <a:buFont typeface="Arial" panose="020B0604020202020204" pitchFamily="34" charset="0"/>
              <a:buChar char="•"/>
              <a:defRPr sz="5903" kern="1200">
                <a:solidFill>
                  <a:schemeClr val="tx1"/>
                </a:solidFill>
                <a:latin typeface="+mn-lt"/>
                <a:ea typeface="ＭＳ Ｐゴシック" charset="0"/>
                <a:cs typeface="+mn-cs"/>
              </a:defRPr>
            </a:lvl1pPr>
            <a:lvl2pPr marL="1391981" indent="-534850" algn="l" rtl="0" eaLnBrk="0" fontAlgn="base" hangingPunct="0">
              <a:spcBef>
                <a:spcPct val="20000"/>
              </a:spcBef>
              <a:spcAft>
                <a:spcPct val="0"/>
              </a:spcAft>
              <a:buFont typeface="Arial" panose="020B0604020202020204" pitchFamily="34" charset="0"/>
              <a:buChar char="–"/>
              <a:defRPr sz="5183" kern="1200">
                <a:solidFill>
                  <a:schemeClr val="tx1"/>
                </a:solidFill>
                <a:latin typeface="+mn-lt"/>
                <a:ea typeface="ＭＳ Ｐゴシック" charset="0"/>
                <a:cs typeface="+mn-cs"/>
              </a:defRPr>
            </a:lvl2pPr>
            <a:lvl3pPr marL="2141685" indent="-427423" algn="l" rtl="0" eaLnBrk="0" fontAlgn="base" hangingPunct="0">
              <a:spcBef>
                <a:spcPct val="20000"/>
              </a:spcBef>
              <a:spcAft>
                <a:spcPct val="0"/>
              </a:spcAft>
              <a:buFont typeface="Arial" panose="020B0604020202020204" pitchFamily="34" charset="0"/>
              <a:buChar char="•"/>
              <a:defRPr sz="4463" kern="1200">
                <a:solidFill>
                  <a:schemeClr val="tx1"/>
                </a:solidFill>
                <a:latin typeface="+mn-lt"/>
                <a:ea typeface="ＭＳ Ｐゴシック" charset="0"/>
                <a:cs typeface="+mn-cs"/>
              </a:defRPr>
            </a:lvl3pPr>
            <a:lvl4pPr marL="2998815"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4pPr>
            <a:lvl5pPr marL="3855947"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5pPr>
            <a:lvl6pPr marL="471355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6pPr>
            <a:lvl7pPr marL="5570566"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7pPr>
            <a:lvl8pPr marL="642757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8pPr>
            <a:lvl9pPr marL="728458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9pPr>
          </a:lstStyle>
          <a:p>
            <a:pPr marL="0" indent="0" algn="r" defTabSz="634959">
              <a:buFont typeface="Arial" panose="020B0604020202020204" pitchFamily="34" charset="0"/>
              <a:buNone/>
              <a:defRPr/>
            </a:pPr>
            <a:r>
              <a:rPr lang="pt-BR" sz="1389" dirty="0">
                <a:solidFill>
                  <a:schemeClr val="bg1"/>
                </a:solidFill>
                <a:latin typeface="Segoe UI" panose="020B0502040204020203" pitchFamily="34" charset="0"/>
                <a:cs typeface="Segoe UI" panose="020B0502040204020203" pitchFamily="34" charset="0"/>
              </a:rPr>
              <a:t>Insira seu texto aqui </a:t>
            </a:r>
            <a:r>
              <a:rPr lang="pt-BR" sz="1389" b="0" dirty="0">
                <a:solidFill>
                  <a:schemeClr val="bg1"/>
                </a:solidFill>
                <a:latin typeface="Segoe UI" panose="020B0502040204020203" pitchFamily="34" charset="0"/>
                <a:cs typeface="Segoe UI" panose="020B0502040204020203" pitchFamily="34" charset="0"/>
              </a:rPr>
              <a:t>lorem ipsum dolor sit amet, consectetur adipiscing elit, sed do eiusmod tempor incididunt ut labore et dolore magna aliqua. Ut enim ad minim veniam, quis nostrud exercitation ullamco laboris nisi ut aliquip ex ea </a:t>
            </a:r>
            <a:r>
              <a:rPr lang="pt-BR" sz="1389" b="0" dirty="0" err="1">
                <a:solidFill>
                  <a:schemeClr val="bg1"/>
                </a:solidFill>
                <a:latin typeface="Segoe UI" panose="020B0502040204020203" pitchFamily="34" charset="0"/>
                <a:cs typeface="Segoe UI" panose="020B0502040204020203" pitchFamily="34" charset="0"/>
              </a:rPr>
              <a:t>commodo</a:t>
            </a:r>
            <a:r>
              <a:rPr lang="pt-BR" sz="1389" b="0" dirty="0">
                <a:solidFill>
                  <a:schemeClr val="bg1"/>
                </a:solidFill>
                <a:latin typeface="Segoe UI" panose="020B0502040204020203" pitchFamily="34" charset="0"/>
                <a:cs typeface="Segoe UI" panose="020B0502040204020203" pitchFamily="34" charset="0"/>
              </a:rPr>
              <a:t> </a:t>
            </a:r>
            <a:r>
              <a:rPr lang="pt-BR" sz="1389" b="0" dirty="0" err="1">
                <a:solidFill>
                  <a:schemeClr val="bg1"/>
                </a:solidFill>
                <a:latin typeface="Segoe UI" panose="020B0502040204020203" pitchFamily="34" charset="0"/>
                <a:cs typeface="Segoe UI" panose="020B0502040204020203" pitchFamily="34" charset="0"/>
              </a:rPr>
              <a:t>consequat</a:t>
            </a:r>
            <a:endParaRPr lang="pt-BR" sz="1389" dirty="0">
              <a:solidFill>
                <a:schemeClr val="bg1"/>
              </a:solidFill>
              <a:latin typeface="Segoe UI" panose="020B0502040204020203" pitchFamily="34" charset="0"/>
              <a:cs typeface="Segoe UI" panose="020B0502040204020203" pitchFamily="34" charset="0"/>
            </a:endParaRPr>
          </a:p>
        </p:txBody>
      </p:sp>
      <p:sp>
        <p:nvSpPr>
          <p:cNvPr id="4" name="CaixaDeTexto 3">
            <a:extLst>
              <a:ext uri="{FF2B5EF4-FFF2-40B4-BE49-F238E27FC236}">
                <a16:creationId xmlns:a16="http://schemas.microsoft.com/office/drawing/2014/main" id="{FE30429D-E067-40E4-9702-BC21D62D1F7B}"/>
              </a:ext>
            </a:extLst>
          </p:cNvPr>
          <p:cNvSpPr txBox="1"/>
          <p:nvPr/>
        </p:nvSpPr>
        <p:spPr>
          <a:xfrm>
            <a:off x="4687576" y="1760955"/>
            <a:ext cx="2731846" cy="424732"/>
          </a:xfrm>
          <a:prstGeom prst="rect">
            <a:avLst/>
          </a:prstGeom>
          <a:noFill/>
        </p:spPr>
        <p:txBody>
          <a:bodyPr wrap="square" rtlCol="0">
            <a:spAutoFit/>
          </a:bodyPr>
          <a:lstStyle>
            <a:defPPr>
              <a:defRPr lang="pt-BR"/>
            </a:defPPr>
            <a:lvl1pPr>
              <a:lnSpc>
                <a:spcPct val="90000"/>
              </a:lnSpc>
              <a:spcAft>
                <a:spcPts val="1200"/>
              </a:spcAft>
              <a:defRPr sz="1600" b="0">
                <a:solidFill>
                  <a:schemeClr val="bg1"/>
                </a:solidFill>
                <a:latin typeface="Segoe UI" panose="020B0502040204020203" pitchFamily="34" charset="0"/>
                <a:cs typeface="Segoe UI" panose="020B0502040204020203" pitchFamily="34" charset="0"/>
              </a:defRPr>
            </a:lvl1pPr>
          </a:lstStyle>
          <a:p>
            <a:pPr marL="0" marR="0" lvl="0" indent="0" algn="ctr" defTabSz="914400" rtl="0" eaLnBrk="0" fontAlgn="base" latinLnBrk="0" hangingPunct="0">
              <a:lnSpc>
                <a:spcPct val="90000"/>
              </a:lnSpc>
              <a:spcBef>
                <a:spcPct val="0"/>
              </a:spcBef>
              <a:spcAft>
                <a:spcPts val="1200"/>
              </a:spcAft>
              <a:buClrTx/>
              <a:buSzTx/>
              <a:buFontTx/>
              <a:buNone/>
              <a:tabLst/>
              <a:defRPr/>
            </a:pPr>
            <a:r>
              <a:rPr kumimoji="0" lang="pt-BR"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SEU TÍTULO COM</a:t>
            </a:r>
          </a:p>
        </p:txBody>
      </p:sp>
      <p:grpSp>
        <p:nvGrpSpPr>
          <p:cNvPr id="14" name="Agrupar 13">
            <a:extLst>
              <a:ext uri="{FF2B5EF4-FFF2-40B4-BE49-F238E27FC236}">
                <a16:creationId xmlns:a16="http://schemas.microsoft.com/office/drawing/2014/main" id="{33CA6F5C-44A1-419B-9366-7813D1630D1D}"/>
              </a:ext>
            </a:extLst>
          </p:cNvPr>
          <p:cNvGrpSpPr/>
          <p:nvPr/>
        </p:nvGrpSpPr>
        <p:grpSpPr>
          <a:xfrm>
            <a:off x="1320985" y="2869159"/>
            <a:ext cx="414953" cy="2414042"/>
            <a:chOff x="1669328" y="2593387"/>
            <a:chExt cx="414953" cy="2414042"/>
          </a:xfrm>
        </p:grpSpPr>
        <p:sp>
          <p:nvSpPr>
            <p:cNvPr id="22" name="Hexágono 21">
              <a:extLst>
                <a:ext uri="{FF2B5EF4-FFF2-40B4-BE49-F238E27FC236}">
                  <a16:creationId xmlns:a16="http://schemas.microsoft.com/office/drawing/2014/main" id="{79691E05-5BC4-495A-AA14-606BD0028405}"/>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31" name="Conector reto 30">
              <a:extLst>
                <a:ext uri="{FF2B5EF4-FFF2-40B4-BE49-F238E27FC236}">
                  <a16:creationId xmlns:a16="http://schemas.microsoft.com/office/drawing/2014/main" id="{EAAC9C34-531D-40E4-A25F-76CCE4131A56}"/>
                </a:ext>
              </a:extLst>
            </p:cNvPr>
            <p:cNvCxnSpPr>
              <a:cxnSpLocks/>
            </p:cNvCxnSpPr>
            <p:nvPr/>
          </p:nvCxnSpPr>
          <p:spPr bwMode="auto">
            <a:xfrm flipV="1">
              <a:off x="1868882" y="2946401"/>
              <a:ext cx="0" cy="2061028"/>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 name="Agrupar 37">
            <a:extLst>
              <a:ext uri="{FF2B5EF4-FFF2-40B4-BE49-F238E27FC236}">
                <a16:creationId xmlns:a16="http://schemas.microsoft.com/office/drawing/2014/main" id="{B6840AA1-6063-4291-B198-4B0D01E7A3A8}"/>
              </a:ext>
            </a:extLst>
          </p:cNvPr>
          <p:cNvGrpSpPr/>
          <p:nvPr/>
        </p:nvGrpSpPr>
        <p:grpSpPr>
          <a:xfrm>
            <a:off x="5388003" y="4083240"/>
            <a:ext cx="1352698" cy="1015663"/>
            <a:chOff x="5736346" y="4649297"/>
            <a:chExt cx="1352698" cy="1015663"/>
          </a:xfrm>
        </p:grpSpPr>
        <p:sp>
          <p:nvSpPr>
            <p:cNvPr id="36" name="CaixaDeTexto 35">
              <a:extLst>
                <a:ext uri="{FF2B5EF4-FFF2-40B4-BE49-F238E27FC236}">
                  <a16:creationId xmlns:a16="http://schemas.microsoft.com/office/drawing/2014/main" id="{DCB0FE80-CD8E-4E4B-BD55-B651BA382C63}"/>
                </a:ext>
              </a:extLst>
            </p:cNvPr>
            <p:cNvSpPr txBox="1"/>
            <p:nvPr/>
          </p:nvSpPr>
          <p:spPr>
            <a:xfrm>
              <a:off x="6065853" y="4649297"/>
              <a:ext cx="671979"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6000" b="1" u="none" strike="noStrike" kern="1200" cap="none" spc="0" normalizeH="0" baseline="0" noProof="0" dirty="0">
                  <a:ln>
                    <a:noFill/>
                  </a:ln>
                  <a:solidFill>
                    <a:srgbClr val="FFFFFF"/>
                  </a:solidFill>
                  <a:effectLst/>
                  <a:uLnTx/>
                  <a:uFillTx/>
                  <a:latin typeface="Corbel" panose="020B0503020204020204" pitchFamily="34" charset="0"/>
                  <a:cs typeface="Segoe UI" panose="020B0502040204020203" pitchFamily="34" charset="0"/>
                </a:rPr>
                <a:t>X</a:t>
              </a:r>
            </a:p>
          </p:txBody>
        </p:sp>
        <p:cxnSp>
          <p:nvCxnSpPr>
            <p:cNvPr id="37" name="Conector reto 36">
              <a:extLst>
                <a:ext uri="{FF2B5EF4-FFF2-40B4-BE49-F238E27FC236}">
                  <a16:creationId xmlns:a16="http://schemas.microsoft.com/office/drawing/2014/main" id="{53CA1D03-BC24-4806-895B-185BB793F5C3}"/>
                </a:ext>
              </a:extLst>
            </p:cNvPr>
            <p:cNvCxnSpPr>
              <a:cxnSpLocks/>
            </p:cNvCxnSpPr>
            <p:nvPr/>
          </p:nvCxnSpPr>
          <p:spPr bwMode="auto">
            <a:xfrm rot="16200000" flipV="1">
              <a:off x="6913438" y="4968274"/>
              <a:ext cx="0" cy="351212"/>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Conector reto 38">
              <a:extLst>
                <a:ext uri="{FF2B5EF4-FFF2-40B4-BE49-F238E27FC236}">
                  <a16:creationId xmlns:a16="http://schemas.microsoft.com/office/drawing/2014/main" id="{66589669-0BEB-442F-B70D-C2E521B1BB57}"/>
                </a:ext>
              </a:extLst>
            </p:cNvPr>
            <p:cNvCxnSpPr>
              <a:cxnSpLocks/>
            </p:cNvCxnSpPr>
            <p:nvPr/>
          </p:nvCxnSpPr>
          <p:spPr bwMode="auto">
            <a:xfrm rot="16200000" flipV="1">
              <a:off x="5911952" y="4968274"/>
              <a:ext cx="0" cy="351212"/>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2" name="Agrupar 41">
            <a:extLst>
              <a:ext uri="{FF2B5EF4-FFF2-40B4-BE49-F238E27FC236}">
                <a16:creationId xmlns:a16="http://schemas.microsoft.com/office/drawing/2014/main" id="{8FC909BE-6CC1-41B2-B500-AA2DAA30AD69}"/>
              </a:ext>
            </a:extLst>
          </p:cNvPr>
          <p:cNvGrpSpPr/>
          <p:nvPr/>
        </p:nvGrpSpPr>
        <p:grpSpPr>
          <a:xfrm>
            <a:off x="10348871" y="2869159"/>
            <a:ext cx="414953" cy="2414042"/>
            <a:chOff x="1669328" y="2593387"/>
            <a:chExt cx="414953" cy="2414042"/>
          </a:xfrm>
        </p:grpSpPr>
        <p:sp>
          <p:nvSpPr>
            <p:cNvPr id="43" name="Hexágono 42">
              <a:extLst>
                <a:ext uri="{FF2B5EF4-FFF2-40B4-BE49-F238E27FC236}">
                  <a16:creationId xmlns:a16="http://schemas.microsoft.com/office/drawing/2014/main" id="{EBB5AB59-5D1D-486B-A785-C7D21CD84F34}"/>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44" name="Conector reto 43">
              <a:extLst>
                <a:ext uri="{FF2B5EF4-FFF2-40B4-BE49-F238E27FC236}">
                  <a16:creationId xmlns:a16="http://schemas.microsoft.com/office/drawing/2014/main" id="{46F142B2-3882-45F9-8AD6-DCCEC6B14EFD}"/>
                </a:ext>
              </a:extLst>
            </p:cNvPr>
            <p:cNvCxnSpPr>
              <a:cxnSpLocks/>
            </p:cNvCxnSpPr>
            <p:nvPr/>
          </p:nvCxnSpPr>
          <p:spPr bwMode="auto">
            <a:xfrm flipV="1">
              <a:off x="1868882" y="2946401"/>
              <a:ext cx="0" cy="2061028"/>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5" name="Gráfico 44">
            <a:extLst>
              <a:ext uri="{FF2B5EF4-FFF2-40B4-BE49-F238E27FC236}">
                <a16:creationId xmlns:a16="http://schemas.microsoft.com/office/drawing/2014/main" id="{DF3AC719-20C1-42B7-A44E-44FA4EB6FBD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88677" r="21256"/>
          <a:stretch/>
        </p:blipFill>
        <p:spPr>
          <a:xfrm>
            <a:off x="6791889" y="6081486"/>
            <a:ext cx="5400112" cy="776514"/>
          </a:xfrm>
          <a:prstGeom prst="rect">
            <a:avLst/>
          </a:prstGeom>
        </p:spPr>
      </p:pic>
    </p:spTree>
    <p:extLst>
      <p:ext uri="{BB962C8B-B14F-4D97-AF65-F5344CB8AC3E}">
        <p14:creationId xmlns:p14="http://schemas.microsoft.com/office/powerpoint/2010/main" val="22544738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grpSp>
        <p:nvGrpSpPr>
          <p:cNvPr id="46" name="Agrupar 45">
            <a:extLst>
              <a:ext uri="{FF2B5EF4-FFF2-40B4-BE49-F238E27FC236}">
                <a16:creationId xmlns:a16="http://schemas.microsoft.com/office/drawing/2014/main" id="{1703CFF9-5CD1-4851-87E7-0771174EE55E}"/>
              </a:ext>
            </a:extLst>
          </p:cNvPr>
          <p:cNvGrpSpPr/>
          <p:nvPr/>
        </p:nvGrpSpPr>
        <p:grpSpPr>
          <a:xfrm>
            <a:off x="4498706" y="3204802"/>
            <a:ext cx="414953" cy="1978612"/>
            <a:chOff x="1669328" y="2593387"/>
            <a:chExt cx="414953" cy="1978612"/>
          </a:xfrm>
        </p:grpSpPr>
        <p:sp>
          <p:nvSpPr>
            <p:cNvPr id="47" name="Hexágono 46">
              <a:extLst>
                <a:ext uri="{FF2B5EF4-FFF2-40B4-BE49-F238E27FC236}">
                  <a16:creationId xmlns:a16="http://schemas.microsoft.com/office/drawing/2014/main" id="{19BC302D-5543-4D81-BE39-B968D82D5C1D}"/>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48" name="Conector reto 47">
              <a:extLst>
                <a:ext uri="{FF2B5EF4-FFF2-40B4-BE49-F238E27FC236}">
                  <a16:creationId xmlns:a16="http://schemas.microsoft.com/office/drawing/2014/main" id="{73B58682-F058-4361-A1EA-B41646606F9E}"/>
                </a:ext>
              </a:extLst>
            </p:cNvPr>
            <p:cNvCxnSpPr>
              <a:cxnSpLocks/>
            </p:cNvCxnSpPr>
            <p:nvPr/>
          </p:nvCxnSpPr>
          <p:spPr bwMode="auto">
            <a:xfrm flipV="1">
              <a:off x="1868882" y="2960915"/>
              <a:ext cx="0" cy="1611084"/>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 name="Agrupar 48">
            <a:extLst>
              <a:ext uri="{FF2B5EF4-FFF2-40B4-BE49-F238E27FC236}">
                <a16:creationId xmlns:a16="http://schemas.microsoft.com/office/drawing/2014/main" id="{89C16652-BBF1-442D-AC5C-745421EE3066}"/>
              </a:ext>
            </a:extLst>
          </p:cNvPr>
          <p:cNvGrpSpPr/>
          <p:nvPr/>
        </p:nvGrpSpPr>
        <p:grpSpPr>
          <a:xfrm>
            <a:off x="6873606" y="3204802"/>
            <a:ext cx="414953" cy="1978612"/>
            <a:chOff x="1669328" y="2593387"/>
            <a:chExt cx="414953" cy="1978612"/>
          </a:xfrm>
        </p:grpSpPr>
        <p:sp>
          <p:nvSpPr>
            <p:cNvPr id="50" name="Hexágono 49">
              <a:extLst>
                <a:ext uri="{FF2B5EF4-FFF2-40B4-BE49-F238E27FC236}">
                  <a16:creationId xmlns:a16="http://schemas.microsoft.com/office/drawing/2014/main" id="{822EAFA1-2C12-43A3-96B3-1A5BEDDA5499}"/>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51" name="Conector reto 50">
              <a:extLst>
                <a:ext uri="{FF2B5EF4-FFF2-40B4-BE49-F238E27FC236}">
                  <a16:creationId xmlns:a16="http://schemas.microsoft.com/office/drawing/2014/main" id="{172C58C6-7FD6-4B36-9CAD-A10071B93723}"/>
                </a:ext>
              </a:extLst>
            </p:cNvPr>
            <p:cNvCxnSpPr>
              <a:cxnSpLocks/>
            </p:cNvCxnSpPr>
            <p:nvPr/>
          </p:nvCxnSpPr>
          <p:spPr bwMode="auto">
            <a:xfrm flipV="1">
              <a:off x="1868882" y="2960915"/>
              <a:ext cx="0" cy="1611084"/>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 name="Agrupar 51">
            <a:extLst>
              <a:ext uri="{FF2B5EF4-FFF2-40B4-BE49-F238E27FC236}">
                <a16:creationId xmlns:a16="http://schemas.microsoft.com/office/drawing/2014/main" id="{954257A6-D283-4F16-B730-C5E3B3A848A1}"/>
              </a:ext>
            </a:extLst>
          </p:cNvPr>
          <p:cNvGrpSpPr/>
          <p:nvPr/>
        </p:nvGrpSpPr>
        <p:grpSpPr>
          <a:xfrm>
            <a:off x="9261206" y="3204802"/>
            <a:ext cx="414953" cy="1978612"/>
            <a:chOff x="1669328" y="2593387"/>
            <a:chExt cx="414953" cy="1978612"/>
          </a:xfrm>
        </p:grpSpPr>
        <p:sp>
          <p:nvSpPr>
            <p:cNvPr id="53" name="Hexágono 52">
              <a:extLst>
                <a:ext uri="{FF2B5EF4-FFF2-40B4-BE49-F238E27FC236}">
                  <a16:creationId xmlns:a16="http://schemas.microsoft.com/office/drawing/2014/main" id="{214006D3-961B-4FF8-8B77-C0C5563ABE22}"/>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54" name="Conector reto 53">
              <a:extLst>
                <a:ext uri="{FF2B5EF4-FFF2-40B4-BE49-F238E27FC236}">
                  <a16:creationId xmlns:a16="http://schemas.microsoft.com/office/drawing/2014/main" id="{A534BDB0-B278-4C9F-AB92-7C4AB41598F6}"/>
                </a:ext>
              </a:extLst>
            </p:cNvPr>
            <p:cNvCxnSpPr>
              <a:cxnSpLocks/>
            </p:cNvCxnSpPr>
            <p:nvPr/>
          </p:nvCxnSpPr>
          <p:spPr bwMode="auto">
            <a:xfrm flipV="1">
              <a:off x="1868882" y="2960915"/>
              <a:ext cx="0" cy="1611084"/>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 name="Agrupar 42">
            <a:extLst>
              <a:ext uri="{FF2B5EF4-FFF2-40B4-BE49-F238E27FC236}">
                <a16:creationId xmlns:a16="http://schemas.microsoft.com/office/drawing/2014/main" id="{D0DC8571-E0D7-4030-90AC-AA0A18D3FE61}"/>
              </a:ext>
            </a:extLst>
          </p:cNvPr>
          <p:cNvGrpSpPr/>
          <p:nvPr/>
        </p:nvGrpSpPr>
        <p:grpSpPr>
          <a:xfrm>
            <a:off x="2092056" y="3204802"/>
            <a:ext cx="414953" cy="1978612"/>
            <a:chOff x="1669328" y="2593387"/>
            <a:chExt cx="414953" cy="1978612"/>
          </a:xfrm>
        </p:grpSpPr>
        <p:sp>
          <p:nvSpPr>
            <p:cNvPr id="44" name="Hexágono 43">
              <a:extLst>
                <a:ext uri="{FF2B5EF4-FFF2-40B4-BE49-F238E27FC236}">
                  <a16:creationId xmlns:a16="http://schemas.microsoft.com/office/drawing/2014/main" id="{D6EAC093-887F-46B2-A382-C0116D62B9E3}"/>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45" name="Conector reto 44">
              <a:extLst>
                <a:ext uri="{FF2B5EF4-FFF2-40B4-BE49-F238E27FC236}">
                  <a16:creationId xmlns:a16="http://schemas.microsoft.com/office/drawing/2014/main" id="{B0A0BEA8-E0BF-4471-A655-29E766E0EED4}"/>
                </a:ext>
              </a:extLst>
            </p:cNvPr>
            <p:cNvCxnSpPr>
              <a:cxnSpLocks/>
            </p:cNvCxnSpPr>
            <p:nvPr/>
          </p:nvCxnSpPr>
          <p:spPr bwMode="auto">
            <a:xfrm flipV="1">
              <a:off x="1868882" y="2960915"/>
              <a:ext cx="0" cy="1611084"/>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Hexágono 20">
            <a:extLst>
              <a:ext uri="{FF2B5EF4-FFF2-40B4-BE49-F238E27FC236}">
                <a16:creationId xmlns:a16="http://schemas.microsoft.com/office/drawing/2014/main" id="{D935A27F-2F92-4564-9C67-2885862130A8}"/>
              </a:ext>
            </a:extLst>
          </p:cNvPr>
          <p:cNvSpPr/>
          <p:nvPr/>
        </p:nvSpPr>
        <p:spPr bwMode="auto">
          <a:xfrm rot="10800000">
            <a:off x="4822594" y="1104900"/>
            <a:ext cx="1140841" cy="994418"/>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0" name="Hexágono 19">
            <a:extLst>
              <a:ext uri="{FF2B5EF4-FFF2-40B4-BE49-F238E27FC236}">
                <a16:creationId xmlns:a16="http://schemas.microsoft.com/office/drawing/2014/main" id="{DFDC5E24-8DAA-4FA4-9342-C4701BE4729B}"/>
              </a:ext>
            </a:extLst>
          </p:cNvPr>
          <p:cNvSpPr/>
          <p:nvPr/>
        </p:nvSpPr>
        <p:spPr bwMode="auto">
          <a:xfrm rot="10800000">
            <a:off x="4974994" y="2013318"/>
            <a:ext cx="261838" cy="228232"/>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12" name="Gráfico 11">
            <a:extLst>
              <a:ext uri="{FF2B5EF4-FFF2-40B4-BE49-F238E27FC236}">
                <a16:creationId xmlns:a16="http://schemas.microsoft.com/office/drawing/2014/main" id="{552DAD18-44D0-4E88-870F-27D53BAF6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0555"/>
          <a:stretch/>
        </p:blipFill>
        <p:spPr>
          <a:xfrm>
            <a:off x="0" y="0"/>
            <a:ext cx="1333500" cy="6858000"/>
          </a:xfrm>
          <a:prstGeom prst="rect">
            <a:avLst/>
          </a:prstGeom>
        </p:spPr>
      </p:pic>
      <p:sp>
        <p:nvSpPr>
          <p:cNvPr id="13" name="Listra Diagonal 12">
            <a:extLst>
              <a:ext uri="{FF2B5EF4-FFF2-40B4-BE49-F238E27FC236}">
                <a16:creationId xmlns:a16="http://schemas.microsoft.com/office/drawing/2014/main" id="{B32DE38B-5D34-4F81-9A94-EC054A99F76B}"/>
              </a:ext>
            </a:extLst>
          </p:cNvPr>
          <p:cNvSpPr/>
          <p:nvPr/>
        </p:nvSpPr>
        <p:spPr bwMode="auto">
          <a:xfrm>
            <a:off x="11224337" y="5541759"/>
            <a:ext cx="635000" cy="635000"/>
          </a:xfrm>
          <a:prstGeom prst="diagStripe">
            <a:avLst>
              <a:gd name="adj" fmla="val 6800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18" name="CaixaDeTexto 17">
            <a:extLst>
              <a:ext uri="{FF2B5EF4-FFF2-40B4-BE49-F238E27FC236}">
                <a16:creationId xmlns:a16="http://schemas.microsoft.com/office/drawing/2014/main" id="{15A9B438-52DA-457E-9D59-4945CBF64B08}"/>
              </a:ext>
            </a:extLst>
          </p:cNvPr>
          <p:cNvSpPr txBox="1"/>
          <p:nvPr/>
        </p:nvSpPr>
        <p:spPr>
          <a:xfrm>
            <a:off x="1973609" y="1706153"/>
            <a:ext cx="2247731" cy="1015663"/>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6000" b="1" i="1" u="none" strike="noStrike" kern="1200" cap="none" spc="0" normalizeH="0" baseline="0" noProof="0" dirty="0">
                <a:ln>
                  <a:noFill/>
                </a:ln>
                <a:solidFill>
                  <a:srgbClr val="FFFFFF"/>
                </a:solidFill>
                <a:effectLst/>
                <a:uLnTx/>
                <a:uFillTx/>
                <a:latin typeface="Corbel" panose="020B0503020204020204" pitchFamily="34" charset="0"/>
                <a:ea typeface="+mn-ea"/>
                <a:cs typeface="Segoe UI" panose="020B0502040204020203" pitchFamily="34" charset="0"/>
              </a:rPr>
              <a:t>tempo</a:t>
            </a:r>
          </a:p>
        </p:txBody>
      </p:sp>
      <p:grpSp>
        <p:nvGrpSpPr>
          <p:cNvPr id="5" name="Agrupar 4">
            <a:extLst>
              <a:ext uri="{FF2B5EF4-FFF2-40B4-BE49-F238E27FC236}">
                <a16:creationId xmlns:a16="http://schemas.microsoft.com/office/drawing/2014/main" id="{BD88F1C8-2377-4751-83B6-6CEC95678E46}"/>
              </a:ext>
            </a:extLst>
          </p:cNvPr>
          <p:cNvGrpSpPr/>
          <p:nvPr/>
        </p:nvGrpSpPr>
        <p:grpSpPr>
          <a:xfrm>
            <a:off x="9544768" y="4038600"/>
            <a:ext cx="2029149" cy="1247345"/>
            <a:chOff x="9393594" y="4196443"/>
            <a:chExt cx="2029149" cy="1247345"/>
          </a:xfrm>
        </p:grpSpPr>
        <p:sp>
          <p:nvSpPr>
            <p:cNvPr id="8" name="CaixaDeTexto 7">
              <a:extLst>
                <a:ext uri="{FF2B5EF4-FFF2-40B4-BE49-F238E27FC236}">
                  <a16:creationId xmlns:a16="http://schemas.microsoft.com/office/drawing/2014/main" id="{CB683590-55CB-40F9-8654-BEAE91E14349}"/>
                </a:ext>
              </a:extLst>
            </p:cNvPr>
            <p:cNvSpPr txBox="1"/>
            <p:nvPr/>
          </p:nvSpPr>
          <p:spPr>
            <a:xfrm>
              <a:off x="9421917" y="4769757"/>
              <a:ext cx="2000826" cy="6740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19" name="CaixaDeTexto 18">
              <a:extLst>
                <a:ext uri="{FF2B5EF4-FFF2-40B4-BE49-F238E27FC236}">
                  <a16:creationId xmlns:a16="http://schemas.microsoft.com/office/drawing/2014/main" id="{D61226DB-042D-479D-B01C-941D6D642DC5}"/>
                </a:ext>
              </a:extLst>
            </p:cNvPr>
            <p:cNvSpPr txBox="1"/>
            <p:nvPr/>
          </p:nvSpPr>
          <p:spPr>
            <a:xfrm>
              <a:off x="9393594" y="4196443"/>
              <a:ext cx="182732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pt-BR" sz="3600" dirty="0">
                  <a:solidFill>
                    <a:srgbClr val="FFFFFF"/>
                  </a:solidFill>
                  <a:latin typeface="Segoe UI" panose="020B0502040204020203" pitchFamily="34" charset="0"/>
                  <a:cs typeface="Segoe UI" panose="020B0502040204020203" pitchFamily="34" charset="0"/>
                </a:rPr>
                <a:t>2015</a:t>
              </a:r>
              <a:endParaRPr kumimoji="0" lang="pt-BR"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cxnSp>
        <p:nvCxnSpPr>
          <p:cNvPr id="32" name="Conector reto 31">
            <a:extLst>
              <a:ext uri="{FF2B5EF4-FFF2-40B4-BE49-F238E27FC236}">
                <a16:creationId xmlns:a16="http://schemas.microsoft.com/office/drawing/2014/main" id="{3F5063D2-1B0A-458F-8516-CF491263631D}"/>
              </a:ext>
            </a:extLst>
          </p:cNvPr>
          <p:cNvCxnSpPr>
            <a:cxnSpLocks/>
          </p:cNvCxnSpPr>
          <p:nvPr/>
        </p:nvCxnSpPr>
        <p:spPr bwMode="auto">
          <a:xfrm flipH="1">
            <a:off x="3352800" y="3382602"/>
            <a:ext cx="1006486"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Imagem 30">
            <a:extLst>
              <a:ext uri="{FF2B5EF4-FFF2-40B4-BE49-F238E27FC236}">
                <a16:creationId xmlns:a16="http://schemas.microsoft.com/office/drawing/2014/main" id="{F79B35E7-B4F2-40AF-BAA1-5867BF5AC158}"/>
              </a:ext>
            </a:extLst>
          </p:cNvPr>
          <p:cNvPicPr>
            <a:picLocks noChangeAspect="1"/>
          </p:cNvPicPr>
          <p:nvPr/>
        </p:nvPicPr>
        <p:blipFill rotWithShape="1">
          <a:blip r:embed="rId4">
            <a:extLst>
              <a:ext uri="{28A0092B-C50C-407E-A947-70E740481C1C}">
                <a14:useLocalDpi xmlns:a14="http://schemas.microsoft.com/office/drawing/2010/main" val="0"/>
              </a:ext>
            </a:extLst>
          </a:blip>
          <a:srcRect l="62659" t="14629" r="26244" b="65556"/>
          <a:stretch/>
        </p:blipFill>
        <p:spPr>
          <a:xfrm>
            <a:off x="2251405" y="2898583"/>
            <a:ext cx="1011464" cy="1016214"/>
          </a:xfrm>
          <a:prstGeom prst="rect">
            <a:avLst/>
          </a:prstGeom>
        </p:spPr>
      </p:pic>
      <p:grpSp>
        <p:nvGrpSpPr>
          <p:cNvPr id="4" name="Agrupar 3">
            <a:extLst>
              <a:ext uri="{FF2B5EF4-FFF2-40B4-BE49-F238E27FC236}">
                <a16:creationId xmlns:a16="http://schemas.microsoft.com/office/drawing/2014/main" id="{8459E1C7-292D-4FF3-A09A-A4000F7392A8}"/>
              </a:ext>
            </a:extLst>
          </p:cNvPr>
          <p:cNvGrpSpPr/>
          <p:nvPr/>
        </p:nvGrpSpPr>
        <p:grpSpPr>
          <a:xfrm>
            <a:off x="7143668" y="4038600"/>
            <a:ext cx="2029149" cy="1247345"/>
            <a:chOff x="7129366" y="4196443"/>
            <a:chExt cx="2029149" cy="1247345"/>
          </a:xfrm>
        </p:grpSpPr>
        <p:sp>
          <p:nvSpPr>
            <p:cNvPr id="33" name="CaixaDeTexto 32">
              <a:extLst>
                <a:ext uri="{FF2B5EF4-FFF2-40B4-BE49-F238E27FC236}">
                  <a16:creationId xmlns:a16="http://schemas.microsoft.com/office/drawing/2014/main" id="{5F81935C-4590-41B2-8A4D-F33F21585174}"/>
                </a:ext>
              </a:extLst>
            </p:cNvPr>
            <p:cNvSpPr txBox="1"/>
            <p:nvPr/>
          </p:nvSpPr>
          <p:spPr>
            <a:xfrm>
              <a:off x="7157689" y="4769757"/>
              <a:ext cx="2000826" cy="6740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35" name="CaixaDeTexto 34">
              <a:extLst>
                <a:ext uri="{FF2B5EF4-FFF2-40B4-BE49-F238E27FC236}">
                  <a16:creationId xmlns:a16="http://schemas.microsoft.com/office/drawing/2014/main" id="{8D0C047E-A7B2-4D4B-809E-83F50F069624}"/>
                </a:ext>
              </a:extLst>
            </p:cNvPr>
            <p:cNvSpPr txBox="1"/>
            <p:nvPr/>
          </p:nvSpPr>
          <p:spPr>
            <a:xfrm>
              <a:off x="7129366" y="4196443"/>
              <a:ext cx="182732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pt-BR" sz="3600" dirty="0">
                  <a:solidFill>
                    <a:srgbClr val="FFFFFF"/>
                  </a:solidFill>
                  <a:latin typeface="Segoe UI" panose="020B0502040204020203" pitchFamily="34" charset="0"/>
                  <a:cs typeface="Segoe UI" panose="020B0502040204020203" pitchFamily="34" charset="0"/>
                </a:rPr>
                <a:t>2014</a:t>
              </a:r>
              <a:endParaRPr kumimoji="0" lang="pt-BR"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3" name="Agrupar 2">
            <a:extLst>
              <a:ext uri="{FF2B5EF4-FFF2-40B4-BE49-F238E27FC236}">
                <a16:creationId xmlns:a16="http://schemas.microsoft.com/office/drawing/2014/main" id="{1A96966C-8820-41DF-B213-6CA08F909965}"/>
              </a:ext>
            </a:extLst>
          </p:cNvPr>
          <p:cNvGrpSpPr/>
          <p:nvPr/>
        </p:nvGrpSpPr>
        <p:grpSpPr>
          <a:xfrm>
            <a:off x="4742567" y="4038600"/>
            <a:ext cx="2029149" cy="1247345"/>
            <a:chOff x="4879652" y="4196443"/>
            <a:chExt cx="2029149" cy="1247345"/>
          </a:xfrm>
        </p:grpSpPr>
        <p:sp>
          <p:nvSpPr>
            <p:cNvPr id="36" name="CaixaDeTexto 35">
              <a:extLst>
                <a:ext uri="{FF2B5EF4-FFF2-40B4-BE49-F238E27FC236}">
                  <a16:creationId xmlns:a16="http://schemas.microsoft.com/office/drawing/2014/main" id="{57553584-4483-434E-A89E-A750599377E8}"/>
                </a:ext>
              </a:extLst>
            </p:cNvPr>
            <p:cNvSpPr txBox="1"/>
            <p:nvPr/>
          </p:nvSpPr>
          <p:spPr>
            <a:xfrm>
              <a:off x="4907975" y="4769757"/>
              <a:ext cx="2000826" cy="6740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37" name="CaixaDeTexto 36">
              <a:extLst>
                <a:ext uri="{FF2B5EF4-FFF2-40B4-BE49-F238E27FC236}">
                  <a16:creationId xmlns:a16="http://schemas.microsoft.com/office/drawing/2014/main" id="{DD73383C-4A63-4669-8BAF-5D58B9B14146}"/>
                </a:ext>
              </a:extLst>
            </p:cNvPr>
            <p:cNvSpPr txBox="1"/>
            <p:nvPr/>
          </p:nvSpPr>
          <p:spPr>
            <a:xfrm>
              <a:off x="4879652" y="4196443"/>
              <a:ext cx="182732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pt-BR" sz="3600" dirty="0">
                  <a:solidFill>
                    <a:srgbClr val="FFFFFF"/>
                  </a:solidFill>
                  <a:latin typeface="Segoe UI" panose="020B0502040204020203" pitchFamily="34" charset="0"/>
                  <a:cs typeface="Segoe UI" panose="020B0502040204020203" pitchFamily="34" charset="0"/>
                </a:rPr>
                <a:t>2013</a:t>
              </a:r>
              <a:endParaRPr kumimoji="0" lang="pt-BR"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Agrupar 1">
            <a:extLst>
              <a:ext uri="{FF2B5EF4-FFF2-40B4-BE49-F238E27FC236}">
                <a16:creationId xmlns:a16="http://schemas.microsoft.com/office/drawing/2014/main" id="{9396A339-7AF7-41FB-A0F1-3D1DCFC19DC4}"/>
              </a:ext>
            </a:extLst>
          </p:cNvPr>
          <p:cNvGrpSpPr/>
          <p:nvPr/>
        </p:nvGrpSpPr>
        <p:grpSpPr>
          <a:xfrm>
            <a:off x="2341466" y="4038600"/>
            <a:ext cx="2029149" cy="1247345"/>
            <a:chOff x="2586395" y="4196443"/>
            <a:chExt cx="2029149" cy="1247345"/>
          </a:xfrm>
        </p:grpSpPr>
        <p:sp>
          <p:nvSpPr>
            <p:cNvPr id="38" name="CaixaDeTexto 37">
              <a:extLst>
                <a:ext uri="{FF2B5EF4-FFF2-40B4-BE49-F238E27FC236}">
                  <a16:creationId xmlns:a16="http://schemas.microsoft.com/office/drawing/2014/main" id="{CD7D9B60-C8D5-4E60-BDFD-5EFCDB55F936}"/>
                </a:ext>
              </a:extLst>
            </p:cNvPr>
            <p:cNvSpPr txBox="1"/>
            <p:nvPr/>
          </p:nvSpPr>
          <p:spPr>
            <a:xfrm>
              <a:off x="2614718" y="4769757"/>
              <a:ext cx="2000826" cy="6740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39" name="CaixaDeTexto 38">
              <a:extLst>
                <a:ext uri="{FF2B5EF4-FFF2-40B4-BE49-F238E27FC236}">
                  <a16:creationId xmlns:a16="http://schemas.microsoft.com/office/drawing/2014/main" id="{F441F91F-3256-4504-B2CB-8603C09EE169}"/>
                </a:ext>
              </a:extLst>
            </p:cNvPr>
            <p:cNvSpPr txBox="1"/>
            <p:nvPr/>
          </p:nvSpPr>
          <p:spPr>
            <a:xfrm>
              <a:off x="2586395" y="4196443"/>
              <a:ext cx="182732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pt-BR" sz="3600" dirty="0">
                  <a:solidFill>
                    <a:srgbClr val="FFFFFF"/>
                  </a:solidFill>
                  <a:latin typeface="Segoe UI" panose="020B0502040204020203" pitchFamily="34" charset="0"/>
                  <a:cs typeface="Segoe UI" panose="020B0502040204020203" pitchFamily="34" charset="0"/>
                </a:rPr>
                <a:t>2012</a:t>
              </a:r>
              <a:endParaRPr kumimoji="0" lang="pt-BR"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pic>
        <p:nvPicPr>
          <p:cNvPr id="40" name="Imagem 39">
            <a:extLst>
              <a:ext uri="{FF2B5EF4-FFF2-40B4-BE49-F238E27FC236}">
                <a16:creationId xmlns:a16="http://schemas.microsoft.com/office/drawing/2014/main" id="{977E04D8-B58B-47DE-A8DF-D245E831E40A}"/>
              </a:ext>
            </a:extLst>
          </p:cNvPr>
          <p:cNvPicPr>
            <a:picLocks noChangeAspect="1"/>
          </p:cNvPicPr>
          <p:nvPr/>
        </p:nvPicPr>
        <p:blipFill rotWithShape="1">
          <a:blip r:embed="rId4">
            <a:extLst>
              <a:ext uri="{28A0092B-C50C-407E-A947-70E740481C1C}">
                <a14:useLocalDpi xmlns:a14="http://schemas.microsoft.com/office/drawing/2010/main" val="0"/>
              </a:ext>
            </a:extLst>
          </a:blip>
          <a:srcRect l="62659" t="14629" r="26244" b="65556"/>
          <a:stretch/>
        </p:blipFill>
        <p:spPr>
          <a:xfrm>
            <a:off x="4689805" y="2898583"/>
            <a:ext cx="1011464" cy="1016214"/>
          </a:xfrm>
          <a:prstGeom prst="rect">
            <a:avLst/>
          </a:prstGeom>
        </p:spPr>
      </p:pic>
      <p:pic>
        <p:nvPicPr>
          <p:cNvPr id="41" name="Imagem 40">
            <a:extLst>
              <a:ext uri="{FF2B5EF4-FFF2-40B4-BE49-F238E27FC236}">
                <a16:creationId xmlns:a16="http://schemas.microsoft.com/office/drawing/2014/main" id="{63F6DA91-DFD7-4F0D-99DA-E760189397D7}"/>
              </a:ext>
            </a:extLst>
          </p:cNvPr>
          <p:cNvPicPr>
            <a:picLocks noChangeAspect="1"/>
          </p:cNvPicPr>
          <p:nvPr/>
        </p:nvPicPr>
        <p:blipFill rotWithShape="1">
          <a:blip r:embed="rId4">
            <a:extLst>
              <a:ext uri="{28A0092B-C50C-407E-A947-70E740481C1C}">
                <a14:useLocalDpi xmlns:a14="http://schemas.microsoft.com/office/drawing/2010/main" val="0"/>
              </a:ext>
            </a:extLst>
          </a:blip>
          <a:srcRect l="62659" t="14629" r="26244" b="65556"/>
          <a:stretch/>
        </p:blipFill>
        <p:spPr>
          <a:xfrm>
            <a:off x="7084662" y="2898583"/>
            <a:ext cx="1011464" cy="1016214"/>
          </a:xfrm>
          <a:prstGeom prst="rect">
            <a:avLst/>
          </a:prstGeom>
        </p:spPr>
      </p:pic>
      <p:pic>
        <p:nvPicPr>
          <p:cNvPr id="42" name="Imagem 41">
            <a:extLst>
              <a:ext uri="{FF2B5EF4-FFF2-40B4-BE49-F238E27FC236}">
                <a16:creationId xmlns:a16="http://schemas.microsoft.com/office/drawing/2014/main" id="{DCD6C9DA-919A-4630-A594-B36FCA5B7A49}"/>
              </a:ext>
            </a:extLst>
          </p:cNvPr>
          <p:cNvPicPr>
            <a:picLocks noChangeAspect="1"/>
          </p:cNvPicPr>
          <p:nvPr/>
        </p:nvPicPr>
        <p:blipFill rotWithShape="1">
          <a:blip r:embed="rId4">
            <a:extLst>
              <a:ext uri="{28A0092B-C50C-407E-A947-70E740481C1C}">
                <a14:useLocalDpi xmlns:a14="http://schemas.microsoft.com/office/drawing/2010/main" val="0"/>
              </a:ext>
            </a:extLst>
          </a:blip>
          <a:srcRect l="62659" t="14629" r="26244" b="65556"/>
          <a:stretch/>
        </p:blipFill>
        <p:spPr>
          <a:xfrm>
            <a:off x="9479520" y="2898583"/>
            <a:ext cx="1011464" cy="1016214"/>
          </a:xfrm>
          <a:prstGeom prst="rect">
            <a:avLst/>
          </a:prstGeom>
        </p:spPr>
      </p:pic>
      <p:cxnSp>
        <p:nvCxnSpPr>
          <p:cNvPr id="57" name="Conector reto 56">
            <a:extLst>
              <a:ext uri="{FF2B5EF4-FFF2-40B4-BE49-F238E27FC236}">
                <a16:creationId xmlns:a16="http://schemas.microsoft.com/office/drawing/2014/main" id="{0B5E46B5-69D8-466D-AFBA-BCACA71C67FE}"/>
              </a:ext>
            </a:extLst>
          </p:cNvPr>
          <p:cNvCxnSpPr>
            <a:cxnSpLocks/>
          </p:cNvCxnSpPr>
          <p:nvPr/>
        </p:nvCxnSpPr>
        <p:spPr bwMode="auto">
          <a:xfrm flipH="1">
            <a:off x="5740400" y="3382602"/>
            <a:ext cx="1006486"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Conector reto 57">
            <a:extLst>
              <a:ext uri="{FF2B5EF4-FFF2-40B4-BE49-F238E27FC236}">
                <a16:creationId xmlns:a16="http://schemas.microsoft.com/office/drawing/2014/main" id="{528657CB-82B1-4E87-B92B-5698AE26EFCC}"/>
              </a:ext>
            </a:extLst>
          </p:cNvPr>
          <p:cNvCxnSpPr>
            <a:cxnSpLocks/>
          </p:cNvCxnSpPr>
          <p:nvPr/>
        </p:nvCxnSpPr>
        <p:spPr bwMode="auto">
          <a:xfrm flipH="1">
            <a:off x="8153400" y="3382602"/>
            <a:ext cx="1006486"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CaixaDeTexto 58">
            <a:extLst>
              <a:ext uri="{FF2B5EF4-FFF2-40B4-BE49-F238E27FC236}">
                <a16:creationId xmlns:a16="http://schemas.microsoft.com/office/drawing/2014/main" id="{5E1CDAC1-3F00-4DE3-8871-6F439C58BF4F}"/>
              </a:ext>
            </a:extLst>
          </p:cNvPr>
          <p:cNvSpPr txBox="1"/>
          <p:nvPr/>
        </p:nvSpPr>
        <p:spPr>
          <a:xfrm>
            <a:off x="2411968" y="1697455"/>
            <a:ext cx="1781653" cy="424732"/>
          </a:xfrm>
          <a:prstGeom prst="rect">
            <a:avLst/>
          </a:prstGeom>
          <a:noFill/>
        </p:spPr>
        <p:txBody>
          <a:bodyPr wrap="square" rtlCol="0">
            <a:spAutoFit/>
          </a:bodyPr>
          <a:lstStyle>
            <a:defPPr>
              <a:defRPr lang="pt-BR"/>
            </a:defPPr>
            <a:lvl1pPr>
              <a:lnSpc>
                <a:spcPct val="90000"/>
              </a:lnSpc>
              <a:spcAft>
                <a:spcPts val="1200"/>
              </a:spcAft>
              <a:defRPr sz="1600" b="0">
                <a:solidFill>
                  <a:schemeClr val="bg1"/>
                </a:solidFill>
                <a:latin typeface="Segoe UI" panose="020B0502040204020203" pitchFamily="34" charset="0"/>
                <a:cs typeface="Segoe UI" panose="020B0502040204020203" pitchFamily="34" charset="0"/>
              </a:defRPr>
            </a:lvl1pPr>
          </a:lstStyle>
          <a:p>
            <a:pPr marL="0" marR="0" lvl="0" indent="0" algn="r" defTabSz="914400" rtl="0" eaLnBrk="0" fontAlgn="base" latinLnBrk="0" hangingPunct="0">
              <a:lnSpc>
                <a:spcPct val="90000"/>
              </a:lnSpc>
              <a:spcBef>
                <a:spcPct val="0"/>
              </a:spcBef>
              <a:spcAft>
                <a:spcPts val="1200"/>
              </a:spcAft>
              <a:buClrTx/>
              <a:buSzTx/>
              <a:buFontTx/>
              <a:buNone/>
              <a:tabLst/>
              <a:defRPr/>
            </a:pPr>
            <a:r>
              <a:rPr kumimoji="0" lang="pt-BR"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LINHA</a:t>
            </a:r>
          </a:p>
        </p:txBody>
      </p:sp>
      <p:cxnSp>
        <p:nvCxnSpPr>
          <p:cNvPr id="60" name="Conector reto 59">
            <a:extLst>
              <a:ext uri="{FF2B5EF4-FFF2-40B4-BE49-F238E27FC236}">
                <a16:creationId xmlns:a16="http://schemas.microsoft.com/office/drawing/2014/main" id="{46535DC9-0E90-4CD5-883A-9FD482415328}"/>
              </a:ext>
            </a:extLst>
          </p:cNvPr>
          <p:cNvCxnSpPr>
            <a:cxnSpLocks/>
          </p:cNvCxnSpPr>
          <p:nvPr/>
        </p:nvCxnSpPr>
        <p:spPr bwMode="auto">
          <a:xfrm flipH="1">
            <a:off x="10617200" y="3382602"/>
            <a:ext cx="1562100"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975297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grpSp>
        <p:nvGrpSpPr>
          <p:cNvPr id="46" name="Agrupar 45">
            <a:extLst>
              <a:ext uri="{FF2B5EF4-FFF2-40B4-BE49-F238E27FC236}">
                <a16:creationId xmlns:a16="http://schemas.microsoft.com/office/drawing/2014/main" id="{1703CFF9-5CD1-4851-87E7-0771174EE55E}"/>
              </a:ext>
            </a:extLst>
          </p:cNvPr>
          <p:cNvGrpSpPr/>
          <p:nvPr/>
        </p:nvGrpSpPr>
        <p:grpSpPr>
          <a:xfrm>
            <a:off x="3660506" y="3204802"/>
            <a:ext cx="414953" cy="1978612"/>
            <a:chOff x="1669328" y="2593387"/>
            <a:chExt cx="414953" cy="1978612"/>
          </a:xfrm>
        </p:grpSpPr>
        <p:sp>
          <p:nvSpPr>
            <p:cNvPr id="47" name="Hexágono 46">
              <a:extLst>
                <a:ext uri="{FF2B5EF4-FFF2-40B4-BE49-F238E27FC236}">
                  <a16:creationId xmlns:a16="http://schemas.microsoft.com/office/drawing/2014/main" id="{19BC302D-5543-4D81-BE39-B968D82D5C1D}"/>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48" name="Conector reto 47">
              <a:extLst>
                <a:ext uri="{FF2B5EF4-FFF2-40B4-BE49-F238E27FC236}">
                  <a16:creationId xmlns:a16="http://schemas.microsoft.com/office/drawing/2014/main" id="{73B58682-F058-4361-A1EA-B41646606F9E}"/>
                </a:ext>
              </a:extLst>
            </p:cNvPr>
            <p:cNvCxnSpPr>
              <a:cxnSpLocks/>
            </p:cNvCxnSpPr>
            <p:nvPr/>
          </p:nvCxnSpPr>
          <p:spPr bwMode="auto">
            <a:xfrm flipV="1">
              <a:off x="1868882" y="2960915"/>
              <a:ext cx="0" cy="1611084"/>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 name="Agrupar 48">
            <a:extLst>
              <a:ext uri="{FF2B5EF4-FFF2-40B4-BE49-F238E27FC236}">
                <a16:creationId xmlns:a16="http://schemas.microsoft.com/office/drawing/2014/main" id="{89C16652-BBF1-442D-AC5C-745421EE3066}"/>
              </a:ext>
            </a:extLst>
          </p:cNvPr>
          <p:cNvGrpSpPr/>
          <p:nvPr/>
        </p:nvGrpSpPr>
        <p:grpSpPr>
          <a:xfrm>
            <a:off x="6035406" y="3204802"/>
            <a:ext cx="414953" cy="1978612"/>
            <a:chOff x="1669328" y="2593387"/>
            <a:chExt cx="414953" cy="1978612"/>
          </a:xfrm>
        </p:grpSpPr>
        <p:sp>
          <p:nvSpPr>
            <p:cNvPr id="50" name="Hexágono 49">
              <a:extLst>
                <a:ext uri="{FF2B5EF4-FFF2-40B4-BE49-F238E27FC236}">
                  <a16:creationId xmlns:a16="http://schemas.microsoft.com/office/drawing/2014/main" id="{822EAFA1-2C12-43A3-96B3-1A5BEDDA5499}"/>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51" name="Conector reto 50">
              <a:extLst>
                <a:ext uri="{FF2B5EF4-FFF2-40B4-BE49-F238E27FC236}">
                  <a16:creationId xmlns:a16="http://schemas.microsoft.com/office/drawing/2014/main" id="{172C58C6-7FD6-4B36-9CAD-A10071B93723}"/>
                </a:ext>
              </a:extLst>
            </p:cNvPr>
            <p:cNvCxnSpPr>
              <a:cxnSpLocks/>
            </p:cNvCxnSpPr>
            <p:nvPr/>
          </p:nvCxnSpPr>
          <p:spPr bwMode="auto">
            <a:xfrm flipV="1">
              <a:off x="1868882" y="2960915"/>
              <a:ext cx="0" cy="1611084"/>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 name="Agrupar 51">
            <a:extLst>
              <a:ext uri="{FF2B5EF4-FFF2-40B4-BE49-F238E27FC236}">
                <a16:creationId xmlns:a16="http://schemas.microsoft.com/office/drawing/2014/main" id="{954257A6-D283-4F16-B730-C5E3B3A848A1}"/>
              </a:ext>
            </a:extLst>
          </p:cNvPr>
          <p:cNvGrpSpPr/>
          <p:nvPr/>
        </p:nvGrpSpPr>
        <p:grpSpPr>
          <a:xfrm>
            <a:off x="8423006" y="3204802"/>
            <a:ext cx="414953" cy="1978612"/>
            <a:chOff x="1669328" y="2593387"/>
            <a:chExt cx="414953" cy="1978612"/>
          </a:xfrm>
        </p:grpSpPr>
        <p:sp>
          <p:nvSpPr>
            <p:cNvPr id="53" name="Hexágono 52">
              <a:extLst>
                <a:ext uri="{FF2B5EF4-FFF2-40B4-BE49-F238E27FC236}">
                  <a16:creationId xmlns:a16="http://schemas.microsoft.com/office/drawing/2014/main" id="{214006D3-961B-4FF8-8B77-C0C5563ABE22}"/>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54" name="Conector reto 53">
              <a:extLst>
                <a:ext uri="{FF2B5EF4-FFF2-40B4-BE49-F238E27FC236}">
                  <a16:creationId xmlns:a16="http://schemas.microsoft.com/office/drawing/2014/main" id="{A534BDB0-B278-4C9F-AB92-7C4AB41598F6}"/>
                </a:ext>
              </a:extLst>
            </p:cNvPr>
            <p:cNvCxnSpPr>
              <a:cxnSpLocks/>
            </p:cNvCxnSpPr>
            <p:nvPr/>
          </p:nvCxnSpPr>
          <p:spPr bwMode="auto">
            <a:xfrm flipV="1">
              <a:off x="1868882" y="2960915"/>
              <a:ext cx="0" cy="1611084"/>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3" name="Agrupar 42">
            <a:extLst>
              <a:ext uri="{FF2B5EF4-FFF2-40B4-BE49-F238E27FC236}">
                <a16:creationId xmlns:a16="http://schemas.microsoft.com/office/drawing/2014/main" id="{D0DC8571-E0D7-4030-90AC-AA0A18D3FE61}"/>
              </a:ext>
            </a:extLst>
          </p:cNvPr>
          <p:cNvGrpSpPr/>
          <p:nvPr/>
        </p:nvGrpSpPr>
        <p:grpSpPr>
          <a:xfrm>
            <a:off x="1253856" y="3204802"/>
            <a:ext cx="414953" cy="1978612"/>
            <a:chOff x="1669328" y="2593387"/>
            <a:chExt cx="414953" cy="1978612"/>
          </a:xfrm>
        </p:grpSpPr>
        <p:sp>
          <p:nvSpPr>
            <p:cNvPr id="44" name="Hexágono 43">
              <a:extLst>
                <a:ext uri="{FF2B5EF4-FFF2-40B4-BE49-F238E27FC236}">
                  <a16:creationId xmlns:a16="http://schemas.microsoft.com/office/drawing/2014/main" id="{D6EAC093-887F-46B2-A382-C0116D62B9E3}"/>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45" name="Conector reto 44">
              <a:extLst>
                <a:ext uri="{FF2B5EF4-FFF2-40B4-BE49-F238E27FC236}">
                  <a16:creationId xmlns:a16="http://schemas.microsoft.com/office/drawing/2014/main" id="{B0A0BEA8-E0BF-4471-A655-29E766E0EED4}"/>
                </a:ext>
              </a:extLst>
            </p:cNvPr>
            <p:cNvCxnSpPr>
              <a:cxnSpLocks/>
            </p:cNvCxnSpPr>
            <p:nvPr/>
          </p:nvCxnSpPr>
          <p:spPr bwMode="auto">
            <a:xfrm flipV="1">
              <a:off x="1868882" y="2960915"/>
              <a:ext cx="0" cy="1611084"/>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 name="Hexágono 20">
            <a:extLst>
              <a:ext uri="{FF2B5EF4-FFF2-40B4-BE49-F238E27FC236}">
                <a16:creationId xmlns:a16="http://schemas.microsoft.com/office/drawing/2014/main" id="{D935A27F-2F92-4564-9C67-2885862130A8}"/>
              </a:ext>
            </a:extLst>
          </p:cNvPr>
          <p:cNvSpPr/>
          <p:nvPr/>
        </p:nvSpPr>
        <p:spPr bwMode="auto">
          <a:xfrm rot="10800000">
            <a:off x="1177423" y="1104900"/>
            <a:ext cx="1140841" cy="994418"/>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0" name="Hexágono 19">
            <a:extLst>
              <a:ext uri="{FF2B5EF4-FFF2-40B4-BE49-F238E27FC236}">
                <a16:creationId xmlns:a16="http://schemas.microsoft.com/office/drawing/2014/main" id="{DFDC5E24-8DAA-4FA4-9342-C4701BE4729B}"/>
              </a:ext>
            </a:extLst>
          </p:cNvPr>
          <p:cNvSpPr/>
          <p:nvPr/>
        </p:nvSpPr>
        <p:spPr bwMode="auto">
          <a:xfrm rot="10800000">
            <a:off x="2193423" y="2076818"/>
            <a:ext cx="261838" cy="228232"/>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12" name="Gráfico 11">
            <a:extLst>
              <a:ext uri="{FF2B5EF4-FFF2-40B4-BE49-F238E27FC236}">
                <a16:creationId xmlns:a16="http://schemas.microsoft.com/office/drawing/2014/main" id="{552DAD18-44D0-4E88-870F-27D53BAF6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0555"/>
          <a:stretch/>
        </p:blipFill>
        <p:spPr>
          <a:xfrm>
            <a:off x="10858500" y="0"/>
            <a:ext cx="1333500" cy="6858000"/>
          </a:xfrm>
          <a:prstGeom prst="rect">
            <a:avLst/>
          </a:prstGeom>
        </p:spPr>
      </p:pic>
      <p:sp>
        <p:nvSpPr>
          <p:cNvPr id="13" name="Listra Diagonal 12">
            <a:extLst>
              <a:ext uri="{FF2B5EF4-FFF2-40B4-BE49-F238E27FC236}">
                <a16:creationId xmlns:a16="http://schemas.microsoft.com/office/drawing/2014/main" id="{B32DE38B-5D34-4F81-9A94-EC054A99F76B}"/>
              </a:ext>
            </a:extLst>
          </p:cNvPr>
          <p:cNvSpPr/>
          <p:nvPr/>
        </p:nvSpPr>
        <p:spPr bwMode="auto">
          <a:xfrm>
            <a:off x="9800159" y="2127434"/>
            <a:ext cx="635000" cy="635000"/>
          </a:xfrm>
          <a:prstGeom prst="diagStripe">
            <a:avLst>
              <a:gd name="adj" fmla="val 6800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grpSp>
        <p:nvGrpSpPr>
          <p:cNvPr id="5" name="Agrupar 4">
            <a:extLst>
              <a:ext uri="{FF2B5EF4-FFF2-40B4-BE49-F238E27FC236}">
                <a16:creationId xmlns:a16="http://schemas.microsoft.com/office/drawing/2014/main" id="{BD88F1C8-2377-4751-83B6-6CEC95678E46}"/>
              </a:ext>
            </a:extLst>
          </p:cNvPr>
          <p:cNvGrpSpPr/>
          <p:nvPr/>
        </p:nvGrpSpPr>
        <p:grpSpPr>
          <a:xfrm>
            <a:off x="8706568" y="4038600"/>
            <a:ext cx="2029149" cy="1247345"/>
            <a:chOff x="9393594" y="4196443"/>
            <a:chExt cx="2029149" cy="1247345"/>
          </a:xfrm>
        </p:grpSpPr>
        <p:sp>
          <p:nvSpPr>
            <p:cNvPr id="8" name="CaixaDeTexto 7">
              <a:extLst>
                <a:ext uri="{FF2B5EF4-FFF2-40B4-BE49-F238E27FC236}">
                  <a16:creationId xmlns:a16="http://schemas.microsoft.com/office/drawing/2014/main" id="{CB683590-55CB-40F9-8654-BEAE91E14349}"/>
                </a:ext>
              </a:extLst>
            </p:cNvPr>
            <p:cNvSpPr txBox="1"/>
            <p:nvPr/>
          </p:nvSpPr>
          <p:spPr>
            <a:xfrm>
              <a:off x="9421917" y="4769757"/>
              <a:ext cx="2000826" cy="6740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19" name="CaixaDeTexto 18">
              <a:extLst>
                <a:ext uri="{FF2B5EF4-FFF2-40B4-BE49-F238E27FC236}">
                  <a16:creationId xmlns:a16="http://schemas.microsoft.com/office/drawing/2014/main" id="{D61226DB-042D-479D-B01C-941D6D642DC5}"/>
                </a:ext>
              </a:extLst>
            </p:cNvPr>
            <p:cNvSpPr txBox="1"/>
            <p:nvPr/>
          </p:nvSpPr>
          <p:spPr>
            <a:xfrm>
              <a:off x="9393594" y="4196443"/>
              <a:ext cx="182732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2019</a:t>
              </a:r>
            </a:p>
          </p:txBody>
        </p:sp>
      </p:grpSp>
      <p:cxnSp>
        <p:nvCxnSpPr>
          <p:cNvPr id="32" name="Conector reto 31">
            <a:extLst>
              <a:ext uri="{FF2B5EF4-FFF2-40B4-BE49-F238E27FC236}">
                <a16:creationId xmlns:a16="http://schemas.microsoft.com/office/drawing/2014/main" id="{3F5063D2-1B0A-458F-8516-CF491263631D}"/>
              </a:ext>
            </a:extLst>
          </p:cNvPr>
          <p:cNvCxnSpPr>
            <a:cxnSpLocks/>
          </p:cNvCxnSpPr>
          <p:nvPr/>
        </p:nvCxnSpPr>
        <p:spPr bwMode="auto">
          <a:xfrm flipH="1">
            <a:off x="2514600" y="3382602"/>
            <a:ext cx="1006486"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Imagem 30">
            <a:extLst>
              <a:ext uri="{FF2B5EF4-FFF2-40B4-BE49-F238E27FC236}">
                <a16:creationId xmlns:a16="http://schemas.microsoft.com/office/drawing/2014/main" id="{F79B35E7-B4F2-40AF-BAA1-5867BF5AC158}"/>
              </a:ext>
            </a:extLst>
          </p:cNvPr>
          <p:cNvPicPr>
            <a:picLocks noChangeAspect="1"/>
          </p:cNvPicPr>
          <p:nvPr/>
        </p:nvPicPr>
        <p:blipFill rotWithShape="1">
          <a:blip r:embed="rId4">
            <a:extLst>
              <a:ext uri="{28A0092B-C50C-407E-A947-70E740481C1C}">
                <a14:useLocalDpi xmlns:a14="http://schemas.microsoft.com/office/drawing/2010/main" val="0"/>
              </a:ext>
            </a:extLst>
          </a:blip>
          <a:srcRect l="62659" t="14629" r="26244" b="65556"/>
          <a:stretch/>
        </p:blipFill>
        <p:spPr>
          <a:xfrm>
            <a:off x="1413205" y="2898583"/>
            <a:ext cx="1011464" cy="1016214"/>
          </a:xfrm>
          <a:prstGeom prst="rect">
            <a:avLst/>
          </a:prstGeom>
        </p:spPr>
      </p:pic>
      <p:grpSp>
        <p:nvGrpSpPr>
          <p:cNvPr id="4" name="Agrupar 3">
            <a:extLst>
              <a:ext uri="{FF2B5EF4-FFF2-40B4-BE49-F238E27FC236}">
                <a16:creationId xmlns:a16="http://schemas.microsoft.com/office/drawing/2014/main" id="{8459E1C7-292D-4FF3-A09A-A4000F7392A8}"/>
              </a:ext>
            </a:extLst>
          </p:cNvPr>
          <p:cNvGrpSpPr/>
          <p:nvPr/>
        </p:nvGrpSpPr>
        <p:grpSpPr>
          <a:xfrm>
            <a:off x="6305468" y="4038600"/>
            <a:ext cx="2029149" cy="1247345"/>
            <a:chOff x="7129366" y="4196443"/>
            <a:chExt cx="2029149" cy="1247345"/>
          </a:xfrm>
        </p:grpSpPr>
        <p:sp>
          <p:nvSpPr>
            <p:cNvPr id="33" name="CaixaDeTexto 32">
              <a:extLst>
                <a:ext uri="{FF2B5EF4-FFF2-40B4-BE49-F238E27FC236}">
                  <a16:creationId xmlns:a16="http://schemas.microsoft.com/office/drawing/2014/main" id="{5F81935C-4590-41B2-8A4D-F33F21585174}"/>
                </a:ext>
              </a:extLst>
            </p:cNvPr>
            <p:cNvSpPr txBox="1"/>
            <p:nvPr/>
          </p:nvSpPr>
          <p:spPr>
            <a:xfrm>
              <a:off x="7157689" y="4769757"/>
              <a:ext cx="2000826" cy="6740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35" name="CaixaDeTexto 34">
              <a:extLst>
                <a:ext uri="{FF2B5EF4-FFF2-40B4-BE49-F238E27FC236}">
                  <a16:creationId xmlns:a16="http://schemas.microsoft.com/office/drawing/2014/main" id="{8D0C047E-A7B2-4D4B-809E-83F50F069624}"/>
                </a:ext>
              </a:extLst>
            </p:cNvPr>
            <p:cNvSpPr txBox="1"/>
            <p:nvPr/>
          </p:nvSpPr>
          <p:spPr>
            <a:xfrm>
              <a:off x="7129366" y="4196443"/>
              <a:ext cx="182732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2018</a:t>
              </a:r>
            </a:p>
          </p:txBody>
        </p:sp>
      </p:grpSp>
      <p:grpSp>
        <p:nvGrpSpPr>
          <p:cNvPr id="3" name="Agrupar 2">
            <a:extLst>
              <a:ext uri="{FF2B5EF4-FFF2-40B4-BE49-F238E27FC236}">
                <a16:creationId xmlns:a16="http://schemas.microsoft.com/office/drawing/2014/main" id="{1A96966C-8820-41DF-B213-6CA08F909965}"/>
              </a:ext>
            </a:extLst>
          </p:cNvPr>
          <p:cNvGrpSpPr/>
          <p:nvPr/>
        </p:nvGrpSpPr>
        <p:grpSpPr>
          <a:xfrm>
            <a:off x="3904367" y="4038600"/>
            <a:ext cx="2029149" cy="1247345"/>
            <a:chOff x="4879652" y="4196443"/>
            <a:chExt cx="2029149" cy="1247345"/>
          </a:xfrm>
        </p:grpSpPr>
        <p:sp>
          <p:nvSpPr>
            <p:cNvPr id="36" name="CaixaDeTexto 35">
              <a:extLst>
                <a:ext uri="{FF2B5EF4-FFF2-40B4-BE49-F238E27FC236}">
                  <a16:creationId xmlns:a16="http://schemas.microsoft.com/office/drawing/2014/main" id="{57553584-4483-434E-A89E-A750599377E8}"/>
                </a:ext>
              </a:extLst>
            </p:cNvPr>
            <p:cNvSpPr txBox="1"/>
            <p:nvPr/>
          </p:nvSpPr>
          <p:spPr>
            <a:xfrm>
              <a:off x="4907975" y="4769757"/>
              <a:ext cx="2000826" cy="6740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37" name="CaixaDeTexto 36">
              <a:extLst>
                <a:ext uri="{FF2B5EF4-FFF2-40B4-BE49-F238E27FC236}">
                  <a16:creationId xmlns:a16="http://schemas.microsoft.com/office/drawing/2014/main" id="{DD73383C-4A63-4669-8BAF-5D58B9B14146}"/>
                </a:ext>
              </a:extLst>
            </p:cNvPr>
            <p:cNvSpPr txBox="1"/>
            <p:nvPr/>
          </p:nvSpPr>
          <p:spPr>
            <a:xfrm>
              <a:off x="4879652" y="4196443"/>
              <a:ext cx="182732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2017</a:t>
              </a:r>
            </a:p>
          </p:txBody>
        </p:sp>
      </p:grpSp>
      <p:grpSp>
        <p:nvGrpSpPr>
          <p:cNvPr id="2" name="Agrupar 1">
            <a:extLst>
              <a:ext uri="{FF2B5EF4-FFF2-40B4-BE49-F238E27FC236}">
                <a16:creationId xmlns:a16="http://schemas.microsoft.com/office/drawing/2014/main" id="{9396A339-7AF7-41FB-A0F1-3D1DCFC19DC4}"/>
              </a:ext>
            </a:extLst>
          </p:cNvPr>
          <p:cNvGrpSpPr/>
          <p:nvPr/>
        </p:nvGrpSpPr>
        <p:grpSpPr>
          <a:xfrm>
            <a:off x="1503266" y="4038600"/>
            <a:ext cx="2029149" cy="1247345"/>
            <a:chOff x="2586395" y="4196443"/>
            <a:chExt cx="2029149" cy="1247345"/>
          </a:xfrm>
        </p:grpSpPr>
        <p:sp>
          <p:nvSpPr>
            <p:cNvPr id="38" name="CaixaDeTexto 37">
              <a:extLst>
                <a:ext uri="{FF2B5EF4-FFF2-40B4-BE49-F238E27FC236}">
                  <a16:creationId xmlns:a16="http://schemas.microsoft.com/office/drawing/2014/main" id="{CD7D9B60-C8D5-4E60-BDFD-5EFCDB55F936}"/>
                </a:ext>
              </a:extLst>
            </p:cNvPr>
            <p:cNvSpPr txBox="1"/>
            <p:nvPr/>
          </p:nvSpPr>
          <p:spPr>
            <a:xfrm>
              <a:off x="2614718" y="4769757"/>
              <a:ext cx="2000826" cy="674031"/>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39" name="CaixaDeTexto 38">
              <a:extLst>
                <a:ext uri="{FF2B5EF4-FFF2-40B4-BE49-F238E27FC236}">
                  <a16:creationId xmlns:a16="http://schemas.microsoft.com/office/drawing/2014/main" id="{F441F91F-3256-4504-B2CB-8603C09EE169}"/>
                </a:ext>
              </a:extLst>
            </p:cNvPr>
            <p:cNvSpPr txBox="1"/>
            <p:nvPr/>
          </p:nvSpPr>
          <p:spPr>
            <a:xfrm>
              <a:off x="2586395" y="4196443"/>
              <a:ext cx="182732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3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2016</a:t>
              </a:r>
            </a:p>
          </p:txBody>
        </p:sp>
      </p:grpSp>
      <p:pic>
        <p:nvPicPr>
          <p:cNvPr id="40" name="Imagem 39">
            <a:extLst>
              <a:ext uri="{FF2B5EF4-FFF2-40B4-BE49-F238E27FC236}">
                <a16:creationId xmlns:a16="http://schemas.microsoft.com/office/drawing/2014/main" id="{977E04D8-B58B-47DE-A8DF-D245E831E40A}"/>
              </a:ext>
            </a:extLst>
          </p:cNvPr>
          <p:cNvPicPr>
            <a:picLocks noChangeAspect="1"/>
          </p:cNvPicPr>
          <p:nvPr/>
        </p:nvPicPr>
        <p:blipFill rotWithShape="1">
          <a:blip r:embed="rId4">
            <a:extLst>
              <a:ext uri="{28A0092B-C50C-407E-A947-70E740481C1C}">
                <a14:useLocalDpi xmlns:a14="http://schemas.microsoft.com/office/drawing/2010/main" val="0"/>
              </a:ext>
            </a:extLst>
          </a:blip>
          <a:srcRect l="62659" t="14629" r="26244" b="65556"/>
          <a:stretch/>
        </p:blipFill>
        <p:spPr>
          <a:xfrm>
            <a:off x="3851605" y="2898583"/>
            <a:ext cx="1011464" cy="1016214"/>
          </a:xfrm>
          <a:prstGeom prst="rect">
            <a:avLst/>
          </a:prstGeom>
        </p:spPr>
      </p:pic>
      <p:pic>
        <p:nvPicPr>
          <p:cNvPr id="41" name="Imagem 40">
            <a:extLst>
              <a:ext uri="{FF2B5EF4-FFF2-40B4-BE49-F238E27FC236}">
                <a16:creationId xmlns:a16="http://schemas.microsoft.com/office/drawing/2014/main" id="{63F6DA91-DFD7-4F0D-99DA-E760189397D7}"/>
              </a:ext>
            </a:extLst>
          </p:cNvPr>
          <p:cNvPicPr>
            <a:picLocks noChangeAspect="1"/>
          </p:cNvPicPr>
          <p:nvPr/>
        </p:nvPicPr>
        <p:blipFill rotWithShape="1">
          <a:blip r:embed="rId4">
            <a:extLst>
              <a:ext uri="{28A0092B-C50C-407E-A947-70E740481C1C}">
                <a14:useLocalDpi xmlns:a14="http://schemas.microsoft.com/office/drawing/2010/main" val="0"/>
              </a:ext>
            </a:extLst>
          </a:blip>
          <a:srcRect l="62659" t="14629" r="26244" b="65556"/>
          <a:stretch/>
        </p:blipFill>
        <p:spPr>
          <a:xfrm>
            <a:off x="6246462" y="2898583"/>
            <a:ext cx="1011464" cy="1016214"/>
          </a:xfrm>
          <a:prstGeom prst="rect">
            <a:avLst/>
          </a:prstGeom>
        </p:spPr>
      </p:pic>
      <p:pic>
        <p:nvPicPr>
          <p:cNvPr id="42" name="Imagem 41">
            <a:extLst>
              <a:ext uri="{FF2B5EF4-FFF2-40B4-BE49-F238E27FC236}">
                <a16:creationId xmlns:a16="http://schemas.microsoft.com/office/drawing/2014/main" id="{DCD6C9DA-919A-4630-A594-B36FCA5B7A49}"/>
              </a:ext>
            </a:extLst>
          </p:cNvPr>
          <p:cNvPicPr>
            <a:picLocks noChangeAspect="1"/>
          </p:cNvPicPr>
          <p:nvPr/>
        </p:nvPicPr>
        <p:blipFill rotWithShape="1">
          <a:blip r:embed="rId4">
            <a:extLst>
              <a:ext uri="{28A0092B-C50C-407E-A947-70E740481C1C}">
                <a14:useLocalDpi xmlns:a14="http://schemas.microsoft.com/office/drawing/2010/main" val="0"/>
              </a:ext>
            </a:extLst>
          </a:blip>
          <a:srcRect l="62659" t="14629" r="26244" b="65556"/>
          <a:stretch/>
        </p:blipFill>
        <p:spPr>
          <a:xfrm>
            <a:off x="8641320" y="2898583"/>
            <a:ext cx="1011464" cy="1016214"/>
          </a:xfrm>
          <a:prstGeom prst="rect">
            <a:avLst/>
          </a:prstGeom>
        </p:spPr>
      </p:pic>
      <p:cxnSp>
        <p:nvCxnSpPr>
          <p:cNvPr id="57" name="Conector reto 56">
            <a:extLst>
              <a:ext uri="{FF2B5EF4-FFF2-40B4-BE49-F238E27FC236}">
                <a16:creationId xmlns:a16="http://schemas.microsoft.com/office/drawing/2014/main" id="{0B5E46B5-69D8-466D-AFBA-BCACA71C67FE}"/>
              </a:ext>
            </a:extLst>
          </p:cNvPr>
          <p:cNvCxnSpPr>
            <a:cxnSpLocks/>
          </p:cNvCxnSpPr>
          <p:nvPr/>
        </p:nvCxnSpPr>
        <p:spPr bwMode="auto">
          <a:xfrm flipH="1">
            <a:off x="4902200" y="3382602"/>
            <a:ext cx="1006486"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Conector reto 57">
            <a:extLst>
              <a:ext uri="{FF2B5EF4-FFF2-40B4-BE49-F238E27FC236}">
                <a16:creationId xmlns:a16="http://schemas.microsoft.com/office/drawing/2014/main" id="{528657CB-82B1-4E87-B92B-5698AE26EFCC}"/>
              </a:ext>
            </a:extLst>
          </p:cNvPr>
          <p:cNvCxnSpPr>
            <a:cxnSpLocks/>
          </p:cNvCxnSpPr>
          <p:nvPr/>
        </p:nvCxnSpPr>
        <p:spPr bwMode="auto">
          <a:xfrm flipH="1">
            <a:off x="7315200" y="3382602"/>
            <a:ext cx="1006486"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Conector reto 59">
            <a:extLst>
              <a:ext uri="{FF2B5EF4-FFF2-40B4-BE49-F238E27FC236}">
                <a16:creationId xmlns:a16="http://schemas.microsoft.com/office/drawing/2014/main" id="{46535DC9-0E90-4CD5-883A-9FD482415328}"/>
              </a:ext>
            </a:extLst>
          </p:cNvPr>
          <p:cNvCxnSpPr>
            <a:cxnSpLocks/>
          </p:cNvCxnSpPr>
          <p:nvPr/>
        </p:nvCxnSpPr>
        <p:spPr bwMode="auto">
          <a:xfrm flipH="1">
            <a:off x="12700" y="3382602"/>
            <a:ext cx="1155700"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9165144"/>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552DAD18-44D0-4E88-870F-27D53BAF6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2592"/>
          <a:stretch/>
        </p:blipFill>
        <p:spPr>
          <a:xfrm>
            <a:off x="0" y="0"/>
            <a:ext cx="1879600" cy="6858000"/>
          </a:xfrm>
          <a:prstGeom prst="rect">
            <a:avLst/>
          </a:prstGeom>
        </p:spPr>
      </p:pic>
      <p:sp>
        <p:nvSpPr>
          <p:cNvPr id="13" name="Listra Diagonal 12">
            <a:extLst>
              <a:ext uri="{FF2B5EF4-FFF2-40B4-BE49-F238E27FC236}">
                <a16:creationId xmlns:a16="http://schemas.microsoft.com/office/drawing/2014/main" id="{B32DE38B-5D34-4F81-9A94-EC054A99F76B}"/>
              </a:ext>
            </a:extLst>
          </p:cNvPr>
          <p:cNvSpPr/>
          <p:nvPr/>
        </p:nvSpPr>
        <p:spPr bwMode="auto">
          <a:xfrm>
            <a:off x="9900012" y="5571407"/>
            <a:ext cx="635000" cy="635000"/>
          </a:xfrm>
          <a:prstGeom prst="diagStripe">
            <a:avLst>
              <a:gd name="adj" fmla="val 6800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15" name="Conector reto 14">
            <a:extLst>
              <a:ext uri="{FF2B5EF4-FFF2-40B4-BE49-F238E27FC236}">
                <a16:creationId xmlns:a16="http://schemas.microsoft.com/office/drawing/2014/main" id="{07D100D8-A5BF-4B33-922A-270B1C38A810}"/>
              </a:ext>
            </a:extLst>
          </p:cNvPr>
          <p:cNvCxnSpPr>
            <a:cxnSpLocks/>
          </p:cNvCxnSpPr>
          <p:nvPr/>
        </p:nvCxnSpPr>
        <p:spPr bwMode="auto">
          <a:xfrm flipV="1">
            <a:off x="10845293" y="1038975"/>
            <a:ext cx="0" cy="2132396"/>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CaixaDeTexto 17">
            <a:extLst>
              <a:ext uri="{FF2B5EF4-FFF2-40B4-BE49-F238E27FC236}">
                <a16:creationId xmlns:a16="http://schemas.microsoft.com/office/drawing/2014/main" id="{15A9B438-52DA-457E-9D59-4945CBF64B08}"/>
              </a:ext>
            </a:extLst>
          </p:cNvPr>
          <p:cNvSpPr txBox="1"/>
          <p:nvPr/>
        </p:nvSpPr>
        <p:spPr>
          <a:xfrm>
            <a:off x="5120726" y="1454139"/>
            <a:ext cx="3166251" cy="1015663"/>
          </a:xfrm>
          <a:prstGeom prst="rect">
            <a:avLst/>
          </a:prstGeom>
          <a:noFill/>
        </p:spPr>
        <p:txBody>
          <a:bodyPr wrap="none" rtlCol="0">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pt-BR" sz="6000" b="1" i="1" u="none" strike="noStrike" kern="1200" cap="none" spc="0" normalizeH="0" baseline="0" noProof="0" dirty="0">
                <a:ln>
                  <a:noFill/>
                </a:ln>
                <a:solidFill>
                  <a:srgbClr val="FFFFFF"/>
                </a:solidFill>
                <a:effectLst/>
                <a:uLnTx/>
                <a:uFillTx/>
                <a:latin typeface="Corbel" panose="020B0503020204020204" pitchFamily="34" charset="0"/>
                <a:ea typeface="+mn-ea"/>
                <a:cs typeface="Segoe UI" panose="020B0502040204020203" pitchFamily="34" charset="0"/>
              </a:rPr>
              <a:t>destaque</a:t>
            </a:r>
          </a:p>
        </p:txBody>
      </p:sp>
      <p:sp>
        <p:nvSpPr>
          <p:cNvPr id="22" name="Hexágono 21">
            <a:extLst>
              <a:ext uri="{FF2B5EF4-FFF2-40B4-BE49-F238E27FC236}">
                <a16:creationId xmlns:a16="http://schemas.microsoft.com/office/drawing/2014/main" id="{79691E05-5BC4-495A-AA14-606BD0028405}"/>
              </a:ext>
            </a:extLst>
          </p:cNvPr>
          <p:cNvSpPr/>
          <p:nvPr/>
        </p:nvSpPr>
        <p:spPr bwMode="auto">
          <a:xfrm rot="10800000">
            <a:off x="8055184" y="5257799"/>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3" name="Imagem 2">
            <a:extLst>
              <a:ext uri="{FF2B5EF4-FFF2-40B4-BE49-F238E27FC236}">
                <a16:creationId xmlns:a16="http://schemas.microsoft.com/office/drawing/2014/main" id="{394AA112-1484-4A63-BBB6-F1D9B53B5F0E}"/>
              </a:ext>
            </a:extLst>
          </p:cNvPr>
          <p:cNvPicPr>
            <a:picLocks noChangeAspect="1"/>
          </p:cNvPicPr>
          <p:nvPr/>
        </p:nvPicPr>
        <p:blipFill rotWithShape="1">
          <a:blip r:embed="rId4">
            <a:extLst>
              <a:ext uri="{28A0092B-C50C-407E-A947-70E740481C1C}">
                <a14:useLocalDpi xmlns:a14="http://schemas.microsoft.com/office/drawing/2010/main" val="0"/>
              </a:ext>
            </a:extLst>
          </a:blip>
          <a:srcRect l="5822" t="48433"/>
          <a:stretch/>
        </p:blipFill>
        <p:spPr>
          <a:xfrm>
            <a:off x="711200" y="3321578"/>
            <a:ext cx="11479276" cy="3536422"/>
          </a:xfrm>
          <a:prstGeom prst="rect">
            <a:avLst/>
          </a:prstGeom>
        </p:spPr>
      </p:pic>
      <p:sp>
        <p:nvSpPr>
          <p:cNvPr id="26" name="Espaço Reservado para Conteúdo 2">
            <a:extLst>
              <a:ext uri="{FF2B5EF4-FFF2-40B4-BE49-F238E27FC236}">
                <a16:creationId xmlns:a16="http://schemas.microsoft.com/office/drawing/2014/main" id="{ABA6DD15-42F7-4441-B4D5-96332676469C}"/>
              </a:ext>
            </a:extLst>
          </p:cNvPr>
          <p:cNvSpPr txBox="1">
            <a:spLocks/>
          </p:cNvSpPr>
          <p:nvPr/>
        </p:nvSpPr>
        <p:spPr>
          <a:xfrm>
            <a:off x="2609400" y="2620287"/>
            <a:ext cx="5218570" cy="1871535"/>
          </a:xfrm>
          <a:prstGeom prst="rect">
            <a:avLst/>
          </a:prstGeom>
        </p:spPr>
        <p:txBody>
          <a:bodyPr>
            <a:noAutofit/>
          </a:bodyPr>
          <a:lstStyle>
            <a:lvl1pPr marL="642278" indent="-642278" algn="l" rtl="0" eaLnBrk="0" fontAlgn="base" hangingPunct="0">
              <a:spcBef>
                <a:spcPct val="20000"/>
              </a:spcBef>
              <a:spcAft>
                <a:spcPct val="0"/>
              </a:spcAft>
              <a:buFont typeface="Arial" panose="020B0604020202020204" pitchFamily="34" charset="0"/>
              <a:buChar char="•"/>
              <a:defRPr sz="5903" kern="1200">
                <a:solidFill>
                  <a:schemeClr val="tx1"/>
                </a:solidFill>
                <a:latin typeface="+mn-lt"/>
                <a:ea typeface="ＭＳ Ｐゴシック" charset="0"/>
                <a:cs typeface="+mn-cs"/>
              </a:defRPr>
            </a:lvl1pPr>
            <a:lvl2pPr marL="1391981" indent="-534850" algn="l" rtl="0" eaLnBrk="0" fontAlgn="base" hangingPunct="0">
              <a:spcBef>
                <a:spcPct val="20000"/>
              </a:spcBef>
              <a:spcAft>
                <a:spcPct val="0"/>
              </a:spcAft>
              <a:buFont typeface="Arial" panose="020B0604020202020204" pitchFamily="34" charset="0"/>
              <a:buChar char="–"/>
              <a:defRPr sz="5183" kern="1200">
                <a:solidFill>
                  <a:schemeClr val="tx1"/>
                </a:solidFill>
                <a:latin typeface="+mn-lt"/>
                <a:ea typeface="ＭＳ Ｐゴシック" charset="0"/>
                <a:cs typeface="+mn-cs"/>
              </a:defRPr>
            </a:lvl2pPr>
            <a:lvl3pPr marL="2141685" indent="-427423" algn="l" rtl="0" eaLnBrk="0" fontAlgn="base" hangingPunct="0">
              <a:spcBef>
                <a:spcPct val="20000"/>
              </a:spcBef>
              <a:spcAft>
                <a:spcPct val="0"/>
              </a:spcAft>
              <a:buFont typeface="Arial" panose="020B0604020202020204" pitchFamily="34" charset="0"/>
              <a:buChar char="•"/>
              <a:defRPr sz="4463" kern="1200">
                <a:solidFill>
                  <a:schemeClr val="tx1"/>
                </a:solidFill>
                <a:latin typeface="+mn-lt"/>
                <a:ea typeface="ＭＳ Ｐゴシック" charset="0"/>
                <a:cs typeface="+mn-cs"/>
              </a:defRPr>
            </a:lvl3pPr>
            <a:lvl4pPr marL="2998815"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4pPr>
            <a:lvl5pPr marL="3855947"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5pPr>
            <a:lvl6pPr marL="471355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6pPr>
            <a:lvl7pPr marL="5570566"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7pPr>
            <a:lvl8pPr marL="642757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8pPr>
            <a:lvl9pPr marL="728458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9pPr>
          </a:lstStyle>
          <a:p>
            <a:pPr marL="0" indent="0" defTabSz="634959">
              <a:buFont typeface="Arial" panose="020B0604020202020204" pitchFamily="34" charset="0"/>
              <a:buNone/>
              <a:defRPr/>
            </a:pPr>
            <a:r>
              <a:rPr lang="pt-BR" sz="1600" dirty="0">
                <a:solidFill>
                  <a:schemeClr val="bg1"/>
                </a:solidFill>
                <a:latin typeface="Segoe UI" panose="020B0502040204020203" pitchFamily="34" charset="0"/>
                <a:cs typeface="Segoe UI" panose="020B0502040204020203" pitchFamily="34" charset="0"/>
              </a:rPr>
              <a:t>Insira seu texto aqui </a:t>
            </a:r>
            <a:r>
              <a:rPr lang="pt-BR" sz="1600" b="0" dirty="0">
                <a:solidFill>
                  <a:schemeClr val="bg1"/>
                </a:solidFill>
                <a:latin typeface="Segoe UI" panose="020B0502040204020203" pitchFamily="34" charset="0"/>
                <a:cs typeface="Segoe UI" panose="020B0502040204020203"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a:t>
            </a:r>
            <a:endParaRPr lang="pt-BR" sz="1600" dirty="0">
              <a:solidFill>
                <a:schemeClr val="bg1"/>
              </a:solidFill>
              <a:latin typeface="Segoe UI" panose="020B0502040204020203" pitchFamily="34" charset="0"/>
              <a:cs typeface="Segoe UI" panose="020B0502040204020203" pitchFamily="34" charset="0"/>
            </a:endParaRPr>
          </a:p>
        </p:txBody>
      </p:sp>
      <p:sp>
        <p:nvSpPr>
          <p:cNvPr id="4" name="CaixaDeTexto 3">
            <a:extLst>
              <a:ext uri="{FF2B5EF4-FFF2-40B4-BE49-F238E27FC236}">
                <a16:creationId xmlns:a16="http://schemas.microsoft.com/office/drawing/2014/main" id="{FE30429D-E067-40E4-9702-BC21D62D1F7B}"/>
              </a:ext>
            </a:extLst>
          </p:cNvPr>
          <p:cNvSpPr txBox="1"/>
          <p:nvPr/>
        </p:nvSpPr>
        <p:spPr>
          <a:xfrm>
            <a:off x="2580726" y="1749081"/>
            <a:ext cx="3079845" cy="424732"/>
          </a:xfrm>
          <a:prstGeom prst="rect">
            <a:avLst/>
          </a:prstGeom>
          <a:noFill/>
        </p:spPr>
        <p:txBody>
          <a:bodyPr wrap="square" rtlCol="0">
            <a:spAutoFit/>
          </a:bodyPr>
          <a:lstStyle>
            <a:defPPr>
              <a:defRPr lang="pt-BR"/>
            </a:defPPr>
            <a:lvl1pPr>
              <a:lnSpc>
                <a:spcPct val="90000"/>
              </a:lnSpc>
              <a:spcAft>
                <a:spcPts val="1200"/>
              </a:spcAft>
              <a:defRPr sz="1600" b="0">
                <a:solidFill>
                  <a:schemeClr val="bg1"/>
                </a:solidFill>
                <a:latin typeface="Segoe UI" panose="020B0502040204020203" pitchFamily="34" charset="0"/>
                <a:cs typeface="Segoe UI" panose="020B0502040204020203" pitchFamily="34" charset="0"/>
              </a:defRPr>
            </a:lvl1pPr>
          </a:lstStyle>
          <a:p>
            <a:pPr marL="0" marR="0" lvl="0" indent="0" defTabSz="914400" rtl="0" eaLnBrk="0" fontAlgn="base" latinLnBrk="0" hangingPunct="0">
              <a:lnSpc>
                <a:spcPct val="90000"/>
              </a:lnSpc>
              <a:spcBef>
                <a:spcPct val="0"/>
              </a:spcBef>
              <a:spcAft>
                <a:spcPts val="1200"/>
              </a:spcAft>
              <a:buClrTx/>
              <a:buSzTx/>
              <a:buFontTx/>
              <a:buNone/>
              <a:tabLst/>
              <a:defRPr/>
            </a:pPr>
            <a:r>
              <a:rPr kumimoji="0" lang="pt-BR"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SEU TÍTULO COM</a:t>
            </a:r>
          </a:p>
        </p:txBody>
      </p:sp>
      <p:cxnSp>
        <p:nvCxnSpPr>
          <p:cNvPr id="29" name="Conector reto 28">
            <a:extLst>
              <a:ext uri="{FF2B5EF4-FFF2-40B4-BE49-F238E27FC236}">
                <a16:creationId xmlns:a16="http://schemas.microsoft.com/office/drawing/2014/main" id="{DAC33EBB-6597-406D-8330-383F5492CCE4}"/>
              </a:ext>
            </a:extLst>
          </p:cNvPr>
          <p:cNvCxnSpPr>
            <a:cxnSpLocks/>
          </p:cNvCxnSpPr>
          <p:nvPr/>
        </p:nvCxnSpPr>
        <p:spPr bwMode="auto">
          <a:xfrm flipH="1">
            <a:off x="2685143" y="2200617"/>
            <a:ext cx="2336799"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Hexágono 19">
            <a:extLst>
              <a:ext uri="{FF2B5EF4-FFF2-40B4-BE49-F238E27FC236}">
                <a16:creationId xmlns:a16="http://schemas.microsoft.com/office/drawing/2014/main" id="{DFDC5E24-8DAA-4FA4-9342-C4701BE4729B}"/>
              </a:ext>
            </a:extLst>
          </p:cNvPr>
          <p:cNvSpPr/>
          <p:nvPr/>
        </p:nvSpPr>
        <p:spPr bwMode="auto">
          <a:xfrm rot="10800000">
            <a:off x="10732516" y="3295300"/>
            <a:ext cx="261838" cy="228232"/>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1" name="Hexágono 20">
            <a:extLst>
              <a:ext uri="{FF2B5EF4-FFF2-40B4-BE49-F238E27FC236}">
                <a16:creationId xmlns:a16="http://schemas.microsoft.com/office/drawing/2014/main" id="{D935A27F-2F92-4564-9C67-2885862130A8}"/>
              </a:ext>
            </a:extLst>
          </p:cNvPr>
          <p:cNvSpPr/>
          <p:nvPr/>
        </p:nvSpPr>
        <p:spPr bwMode="auto">
          <a:xfrm rot="10800000">
            <a:off x="9866213" y="3164114"/>
            <a:ext cx="1140841" cy="994418"/>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30" name="CaixaDeTexto 29">
            <a:extLst>
              <a:ext uri="{FF2B5EF4-FFF2-40B4-BE49-F238E27FC236}">
                <a16:creationId xmlns:a16="http://schemas.microsoft.com/office/drawing/2014/main" id="{9D82694F-B0C9-4D61-B7DF-DBBC12FC139F}"/>
              </a:ext>
            </a:extLst>
          </p:cNvPr>
          <p:cNvSpPr txBox="1"/>
          <p:nvPr/>
        </p:nvSpPr>
        <p:spPr>
          <a:xfrm>
            <a:off x="9360197" y="1040773"/>
            <a:ext cx="1439780" cy="867930"/>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r" defTabSz="914400" rtl="0" eaLnBrk="0" fontAlgn="base" latinLnBrk="0" hangingPunct="0">
              <a:lnSpc>
                <a:spcPct val="90000"/>
              </a:lnSpc>
              <a:spcBef>
                <a:spcPct val="0"/>
              </a:spcBef>
              <a:spcAft>
                <a:spcPts val="1200"/>
              </a:spcAft>
              <a:buClrTx/>
              <a:buSzTx/>
              <a:buFontTx/>
              <a:buNone/>
              <a:tabLst/>
              <a:defRPr/>
            </a:pPr>
            <a:r>
              <a:rPr kumimoji="0" lang="pt-BR"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a:t>
            </a:r>
            <a:r>
              <a:rPr kumimoji="0" lang="pt-BR" sz="14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pt-BR"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pt-BR" sz="14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5281429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graphicFrame>
        <p:nvGraphicFramePr>
          <p:cNvPr id="23" name="Gráfico 22">
            <a:extLst>
              <a:ext uri="{FF2B5EF4-FFF2-40B4-BE49-F238E27FC236}">
                <a16:creationId xmlns:a16="http://schemas.microsoft.com/office/drawing/2014/main" id="{7AFC12F6-7E60-41F7-8A65-1033061D45FA}"/>
              </a:ext>
            </a:extLst>
          </p:cNvPr>
          <p:cNvGraphicFramePr/>
          <p:nvPr>
            <p:extLst>
              <p:ext uri="{D42A27DB-BD31-4B8C-83A1-F6EECF244321}">
                <p14:modId xmlns:p14="http://schemas.microsoft.com/office/powerpoint/2010/main" val="571036321"/>
              </p:ext>
            </p:extLst>
          </p:nvPr>
        </p:nvGraphicFramePr>
        <p:xfrm>
          <a:off x="3777342" y="1082325"/>
          <a:ext cx="8204200" cy="3101421"/>
        </p:xfrm>
        <a:graphic>
          <a:graphicData uri="http://schemas.openxmlformats.org/drawingml/2006/chart">
            <c:chart xmlns:c="http://schemas.openxmlformats.org/drawingml/2006/chart" xmlns:r="http://schemas.openxmlformats.org/officeDocument/2006/relationships" r:id="rId2"/>
          </a:graphicData>
        </a:graphic>
      </p:graphicFrame>
      <p:pic>
        <p:nvPicPr>
          <p:cNvPr id="17" name="Gráfico 16">
            <a:extLst>
              <a:ext uri="{FF2B5EF4-FFF2-40B4-BE49-F238E27FC236}">
                <a16:creationId xmlns:a16="http://schemas.microsoft.com/office/drawing/2014/main" id="{0678CC24-BD52-4221-AC6B-98089501B04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8677" r="961"/>
          <a:stretch/>
        </p:blipFill>
        <p:spPr>
          <a:xfrm>
            <a:off x="-1" y="6081486"/>
            <a:ext cx="6791889" cy="776514"/>
          </a:xfrm>
          <a:prstGeom prst="rect">
            <a:avLst/>
          </a:prstGeom>
        </p:spPr>
      </p:pic>
      <p:pic>
        <p:nvPicPr>
          <p:cNvPr id="19" name="Gráfico 18">
            <a:extLst>
              <a:ext uri="{FF2B5EF4-FFF2-40B4-BE49-F238E27FC236}">
                <a16:creationId xmlns:a16="http://schemas.microsoft.com/office/drawing/2014/main" id="{3C5B4179-A206-40A5-B260-8A3E9ED46D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88677" r="21256"/>
          <a:stretch/>
        </p:blipFill>
        <p:spPr>
          <a:xfrm>
            <a:off x="6791889" y="6081486"/>
            <a:ext cx="5400112" cy="776514"/>
          </a:xfrm>
          <a:prstGeom prst="rect">
            <a:avLst/>
          </a:prstGeom>
        </p:spPr>
      </p:pic>
      <p:sp>
        <p:nvSpPr>
          <p:cNvPr id="5" name="Hexágono 4">
            <a:extLst>
              <a:ext uri="{FF2B5EF4-FFF2-40B4-BE49-F238E27FC236}">
                <a16:creationId xmlns:a16="http://schemas.microsoft.com/office/drawing/2014/main" id="{82E91284-1580-49EE-B84E-DC3E5B29EFAA}"/>
              </a:ext>
            </a:extLst>
          </p:cNvPr>
          <p:cNvSpPr/>
          <p:nvPr/>
        </p:nvSpPr>
        <p:spPr bwMode="auto">
          <a:xfrm rot="10800000">
            <a:off x="741462" y="5224136"/>
            <a:ext cx="915887" cy="798335"/>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0" name="Hexágono 19">
            <a:extLst>
              <a:ext uri="{FF2B5EF4-FFF2-40B4-BE49-F238E27FC236}">
                <a16:creationId xmlns:a16="http://schemas.microsoft.com/office/drawing/2014/main" id="{DFDC5E24-8DAA-4FA4-9342-C4701BE4729B}"/>
              </a:ext>
            </a:extLst>
          </p:cNvPr>
          <p:cNvSpPr/>
          <p:nvPr/>
        </p:nvSpPr>
        <p:spPr bwMode="auto">
          <a:xfrm rot="10800000">
            <a:off x="2998312" y="1555058"/>
            <a:ext cx="261838" cy="228232"/>
          </a:xfrm>
          <a:prstGeom prst="hexagon">
            <a:avLst>
              <a:gd name="adj" fmla="val 28245"/>
              <a:gd name="vf" fmla="val 11547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1" name="Hexágono 20">
            <a:extLst>
              <a:ext uri="{FF2B5EF4-FFF2-40B4-BE49-F238E27FC236}">
                <a16:creationId xmlns:a16="http://schemas.microsoft.com/office/drawing/2014/main" id="{D935A27F-2F92-4564-9C67-2885862130A8}"/>
              </a:ext>
            </a:extLst>
          </p:cNvPr>
          <p:cNvSpPr/>
          <p:nvPr/>
        </p:nvSpPr>
        <p:spPr bwMode="auto">
          <a:xfrm rot="10800000">
            <a:off x="2960913" y="1670446"/>
            <a:ext cx="674793" cy="588186"/>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3" name="Imagem 2">
            <a:extLst>
              <a:ext uri="{FF2B5EF4-FFF2-40B4-BE49-F238E27FC236}">
                <a16:creationId xmlns:a16="http://schemas.microsoft.com/office/drawing/2014/main" id="{2E443849-84A0-4F43-88FB-3C707460F661}"/>
              </a:ext>
            </a:extLst>
          </p:cNvPr>
          <p:cNvPicPr>
            <a:picLocks noChangeAspect="1"/>
          </p:cNvPicPr>
          <p:nvPr/>
        </p:nvPicPr>
        <p:blipFill rotWithShape="1">
          <a:blip r:embed="rId5">
            <a:extLst>
              <a:ext uri="{28A0092B-C50C-407E-A947-70E740481C1C}">
                <a14:useLocalDpi xmlns:a14="http://schemas.microsoft.com/office/drawing/2010/main" val="0"/>
              </a:ext>
            </a:extLst>
          </a:blip>
          <a:srcRect l="15928" t="74259" r="27808"/>
          <a:stretch/>
        </p:blipFill>
        <p:spPr>
          <a:xfrm>
            <a:off x="0" y="5092700"/>
            <a:ext cx="6858000" cy="1765300"/>
          </a:xfrm>
          <a:prstGeom prst="rect">
            <a:avLst/>
          </a:prstGeom>
        </p:spPr>
      </p:pic>
      <p:pic>
        <p:nvPicPr>
          <p:cNvPr id="16" name="Imagem 15">
            <a:extLst>
              <a:ext uri="{FF2B5EF4-FFF2-40B4-BE49-F238E27FC236}">
                <a16:creationId xmlns:a16="http://schemas.microsoft.com/office/drawing/2014/main" id="{BBB751BD-7ADD-44FE-AEAF-F421ADE57559}"/>
              </a:ext>
            </a:extLst>
          </p:cNvPr>
          <p:cNvPicPr>
            <a:picLocks noChangeAspect="1"/>
          </p:cNvPicPr>
          <p:nvPr/>
        </p:nvPicPr>
        <p:blipFill rotWithShape="1">
          <a:blip r:embed="rId5">
            <a:extLst>
              <a:ext uri="{28A0092B-C50C-407E-A947-70E740481C1C}">
                <a14:useLocalDpi xmlns:a14="http://schemas.microsoft.com/office/drawing/2010/main" val="0"/>
              </a:ext>
            </a:extLst>
          </a:blip>
          <a:srcRect l="18834" t="60055" b="25185"/>
          <a:stretch/>
        </p:blipFill>
        <p:spPr>
          <a:xfrm>
            <a:off x="1984938" y="3704911"/>
            <a:ext cx="9893300" cy="1012236"/>
          </a:xfrm>
          <a:prstGeom prst="rect">
            <a:avLst/>
          </a:prstGeom>
        </p:spPr>
      </p:pic>
      <p:sp>
        <p:nvSpPr>
          <p:cNvPr id="24" name="CaixaDeTexto 23">
            <a:extLst>
              <a:ext uri="{FF2B5EF4-FFF2-40B4-BE49-F238E27FC236}">
                <a16:creationId xmlns:a16="http://schemas.microsoft.com/office/drawing/2014/main" id="{E4D9BF04-27E7-4A7F-9CDC-77ABC9A411B6}"/>
              </a:ext>
            </a:extLst>
          </p:cNvPr>
          <p:cNvSpPr txBox="1"/>
          <p:nvPr/>
        </p:nvSpPr>
        <p:spPr>
          <a:xfrm>
            <a:off x="4357914" y="4429824"/>
            <a:ext cx="1797050" cy="313932"/>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ctr" defTabSz="914400" rtl="0" eaLnBrk="0" fontAlgn="base" latinLnBrk="0" hangingPunct="0">
              <a:lnSpc>
                <a:spcPct val="90000"/>
              </a:lnSpc>
              <a:spcBef>
                <a:spcPct val="0"/>
              </a:spcBef>
              <a:spcAft>
                <a:spcPts val="1200"/>
              </a:spcAft>
              <a:buClrTx/>
              <a:buSzTx/>
              <a:buFontTx/>
              <a:buNone/>
              <a:tabLst/>
              <a:defRPr/>
            </a:pPr>
            <a:r>
              <a:rPr kumimoji="0" lang="pt-BR" sz="1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Lorem</a:t>
            </a:r>
            <a:r>
              <a:rPr kumimoji="0" lang="pt-BR"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ipsum</a:t>
            </a:r>
            <a:endParaRPr kumimoji="0" lang="pt-BR" sz="16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25" name="CaixaDeTexto 24">
            <a:extLst>
              <a:ext uri="{FF2B5EF4-FFF2-40B4-BE49-F238E27FC236}">
                <a16:creationId xmlns:a16="http://schemas.microsoft.com/office/drawing/2014/main" id="{BF3A6501-F905-4AEE-BD0E-83B66A29A60F}"/>
              </a:ext>
            </a:extLst>
          </p:cNvPr>
          <p:cNvSpPr txBox="1"/>
          <p:nvPr/>
        </p:nvSpPr>
        <p:spPr>
          <a:xfrm>
            <a:off x="6642100" y="4429824"/>
            <a:ext cx="1797050" cy="313932"/>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ctr" defTabSz="914400" rtl="0" eaLnBrk="0" fontAlgn="base" latinLnBrk="0" hangingPunct="0">
              <a:lnSpc>
                <a:spcPct val="90000"/>
              </a:lnSpc>
              <a:spcBef>
                <a:spcPct val="0"/>
              </a:spcBef>
              <a:spcAft>
                <a:spcPts val="1200"/>
              </a:spcAft>
              <a:buClrTx/>
              <a:buSzTx/>
              <a:buFontTx/>
              <a:buNone/>
              <a:tabLst/>
              <a:defRPr/>
            </a:pPr>
            <a:r>
              <a:rPr kumimoji="0" lang="pt-BR" sz="1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Lorem</a:t>
            </a:r>
            <a:r>
              <a:rPr kumimoji="0" lang="pt-BR"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ipsum</a:t>
            </a:r>
            <a:endParaRPr kumimoji="0" lang="pt-BR" sz="16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26" name="CaixaDeTexto 25">
            <a:extLst>
              <a:ext uri="{FF2B5EF4-FFF2-40B4-BE49-F238E27FC236}">
                <a16:creationId xmlns:a16="http://schemas.microsoft.com/office/drawing/2014/main" id="{BCABCB94-43F5-466E-9BFF-457CB2851F63}"/>
              </a:ext>
            </a:extLst>
          </p:cNvPr>
          <p:cNvSpPr txBox="1"/>
          <p:nvPr/>
        </p:nvSpPr>
        <p:spPr>
          <a:xfrm>
            <a:off x="8884557" y="4429824"/>
            <a:ext cx="1797050" cy="313932"/>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ctr" defTabSz="914400" rtl="0" eaLnBrk="0" fontAlgn="base" latinLnBrk="0" hangingPunct="0">
              <a:lnSpc>
                <a:spcPct val="90000"/>
              </a:lnSpc>
              <a:spcBef>
                <a:spcPct val="0"/>
              </a:spcBef>
              <a:spcAft>
                <a:spcPts val="1200"/>
              </a:spcAft>
              <a:buClrTx/>
              <a:buSzTx/>
              <a:buFontTx/>
              <a:buNone/>
              <a:tabLst/>
              <a:defRPr/>
            </a:pPr>
            <a:r>
              <a:rPr kumimoji="0" lang="pt-BR" sz="160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Lorem</a:t>
            </a:r>
            <a:r>
              <a:rPr kumimoji="0" lang="pt-BR"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ipsum</a:t>
            </a:r>
            <a:endParaRPr kumimoji="0" lang="pt-BR" sz="16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27" name="CaixaDeTexto 26">
            <a:extLst>
              <a:ext uri="{FF2B5EF4-FFF2-40B4-BE49-F238E27FC236}">
                <a16:creationId xmlns:a16="http://schemas.microsoft.com/office/drawing/2014/main" id="{CF9E5A3F-5C69-4991-942F-B28A992C8828}"/>
              </a:ext>
            </a:extLst>
          </p:cNvPr>
          <p:cNvSpPr txBox="1"/>
          <p:nvPr/>
        </p:nvSpPr>
        <p:spPr>
          <a:xfrm>
            <a:off x="580545" y="2746230"/>
            <a:ext cx="3166251" cy="1015663"/>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pt-BR" sz="6000" b="1" i="1" u="none" strike="noStrike" kern="1200" cap="none" spc="0" normalizeH="0" baseline="0" noProof="0" dirty="0">
                <a:ln>
                  <a:noFill/>
                </a:ln>
                <a:solidFill>
                  <a:srgbClr val="FFFFFF"/>
                </a:solidFill>
                <a:effectLst/>
                <a:uLnTx/>
                <a:uFillTx/>
                <a:latin typeface="Corbel" panose="020B0503020204020204" pitchFamily="34" charset="0"/>
                <a:ea typeface="+mn-ea"/>
                <a:cs typeface="Segoe UI" panose="020B0502040204020203" pitchFamily="34" charset="0"/>
              </a:rPr>
              <a:t>destaque</a:t>
            </a:r>
          </a:p>
        </p:txBody>
      </p:sp>
      <p:sp>
        <p:nvSpPr>
          <p:cNvPr id="28" name="CaixaDeTexto 27">
            <a:extLst>
              <a:ext uri="{FF2B5EF4-FFF2-40B4-BE49-F238E27FC236}">
                <a16:creationId xmlns:a16="http://schemas.microsoft.com/office/drawing/2014/main" id="{2DB1A9DE-7939-4346-A2B7-8C4952825BC0}"/>
              </a:ext>
            </a:extLst>
          </p:cNvPr>
          <p:cNvSpPr txBox="1"/>
          <p:nvPr/>
        </p:nvSpPr>
        <p:spPr>
          <a:xfrm>
            <a:off x="1014950" y="2630116"/>
            <a:ext cx="2731846" cy="424732"/>
          </a:xfrm>
          <a:prstGeom prst="rect">
            <a:avLst/>
          </a:prstGeom>
          <a:noFill/>
        </p:spPr>
        <p:txBody>
          <a:bodyPr wrap="square" rtlCol="0">
            <a:spAutoFit/>
          </a:bodyPr>
          <a:lstStyle>
            <a:defPPr>
              <a:defRPr lang="pt-BR"/>
            </a:defPPr>
            <a:lvl1pPr>
              <a:lnSpc>
                <a:spcPct val="90000"/>
              </a:lnSpc>
              <a:spcAft>
                <a:spcPts val="1200"/>
              </a:spcAft>
              <a:defRPr sz="1600" b="0">
                <a:solidFill>
                  <a:schemeClr val="bg1"/>
                </a:solidFill>
                <a:latin typeface="Segoe UI" panose="020B0502040204020203" pitchFamily="34" charset="0"/>
                <a:cs typeface="Segoe UI" panose="020B0502040204020203" pitchFamily="34" charset="0"/>
              </a:defRPr>
            </a:lvl1pPr>
          </a:lstStyle>
          <a:p>
            <a:pPr marL="0" marR="0" lvl="0" indent="0" algn="r" defTabSz="914400" rtl="0" eaLnBrk="0" fontAlgn="base" latinLnBrk="0" hangingPunct="0">
              <a:lnSpc>
                <a:spcPct val="90000"/>
              </a:lnSpc>
              <a:spcBef>
                <a:spcPct val="0"/>
              </a:spcBef>
              <a:spcAft>
                <a:spcPts val="1200"/>
              </a:spcAft>
              <a:buClrTx/>
              <a:buSzTx/>
              <a:buFontTx/>
              <a:buNone/>
              <a:tabLst/>
              <a:defRPr/>
            </a:pPr>
            <a:r>
              <a:rPr kumimoji="0" lang="pt-BR"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SEU TÍTULO COM</a:t>
            </a:r>
          </a:p>
        </p:txBody>
      </p:sp>
    </p:spTree>
    <p:extLst>
      <p:ext uri="{BB962C8B-B14F-4D97-AF65-F5344CB8AC3E}">
        <p14:creationId xmlns:p14="http://schemas.microsoft.com/office/powerpoint/2010/main" val="10783739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pic>
        <p:nvPicPr>
          <p:cNvPr id="27" name="Gráfico 26">
            <a:extLst>
              <a:ext uri="{FF2B5EF4-FFF2-40B4-BE49-F238E27FC236}">
                <a16:creationId xmlns:a16="http://schemas.microsoft.com/office/drawing/2014/main" id="{CC01EBA3-57F5-4BD6-AF52-D498760B04A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7493" r="55099"/>
          <a:stretch/>
        </p:blipFill>
        <p:spPr>
          <a:xfrm>
            <a:off x="10998200" y="0"/>
            <a:ext cx="1193800" cy="6858000"/>
          </a:xfrm>
          <a:prstGeom prst="rect">
            <a:avLst/>
          </a:prstGeom>
        </p:spPr>
      </p:pic>
      <p:sp>
        <p:nvSpPr>
          <p:cNvPr id="19" name="Paralelogramo 18">
            <a:extLst>
              <a:ext uri="{FF2B5EF4-FFF2-40B4-BE49-F238E27FC236}">
                <a16:creationId xmlns:a16="http://schemas.microsoft.com/office/drawing/2014/main" id="{16AD1BE0-2098-4423-98C3-C0A3A7DCF769}"/>
              </a:ext>
            </a:extLst>
          </p:cNvPr>
          <p:cNvSpPr/>
          <p:nvPr/>
        </p:nvSpPr>
        <p:spPr bwMode="auto">
          <a:xfrm>
            <a:off x="1101640" y="4259917"/>
            <a:ext cx="1514560" cy="252212"/>
          </a:xfrm>
          <a:prstGeom prst="parallelogram">
            <a:avLst>
              <a:gd name="adj" fmla="val 58695"/>
            </a:avLst>
          </a:prstGeom>
          <a:solidFill>
            <a:srgbClr val="25355F"/>
          </a:solidFill>
          <a:ln>
            <a:noFill/>
          </a:ln>
          <a:effectLs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pt-BR" sz="3600" b="1" i="0" u="none" strike="noStrike" cap="none" normalizeH="0" baseline="0" dirty="0">
                <a:ln>
                  <a:noFill/>
                </a:ln>
                <a:solidFill>
                  <a:schemeClr val="tx2"/>
                </a:solidFill>
                <a:effectLst/>
                <a:latin typeface="Arial" charset="0"/>
                <a:cs typeface="Arial" charset="0"/>
              </a:rPr>
              <a:t> </a:t>
            </a:r>
          </a:p>
        </p:txBody>
      </p:sp>
      <p:sp>
        <p:nvSpPr>
          <p:cNvPr id="8" name="CaixaDeTexto 7">
            <a:extLst>
              <a:ext uri="{FF2B5EF4-FFF2-40B4-BE49-F238E27FC236}">
                <a16:creationId xmlns:a16="http://schemas.microsoft.com/office/drawing/2014/main" id="{CB683590-55CB-40F9-8654-BEAE91E14349}"/>
              </a:ext>
            </a:extLst>
          </p:cNvPr>
          <p:cNvSpPr txBox="1"/>
          <p:nvPr/>
        </p:nvSpPr>
        <p:spPr>
          <a:xfrm>
            <a:off x="1005135" y="5502864"/>
            <a:ext cx="3401765" cy="757130"/>
          </a:xfrm>
          <a:prstGeom prst="rect">
            <a:avLst/>
          </a:prstGeom>
          <a:noFill/>
        </p:spPr>
        <p:txBody>
          <a:bodyPr wrap="square" rtlCol="0">
            <a:spAutoFit/>
          </a:bodyPr>
          <a:lstStyle>
            <a:defPPr>
              <a:defRPr lang="pt-BR"/>
            </a:defPPr>
            <a:lvl1pPr>
              <a:defRPr sz="2000" b="0">
                <a:solidFill>
                  <a:schemeClr val="bg1"/>
                </a:solidFill>
                <a:latin typeface="Segoe UI" panose="020B0502040204020203" pitchFamily="34" charset="0"/>
                <a:cs typeface="Segoe UI" panose="020B0502040204020203" pitchFamily="34" charset="0"/>
              </a:defRPr>
            </a:lvl1pPr>
          </a:lstStyle>
          <a:p>
            <a:pPr marL="0" marR="0" lvl="0" indent="0" algn="l" defTabSz="914400" rtl="0" eaLnBrk="0" fontAlgn="base" latinLnBrk="0" hangingPunct="0">
              <a:lnSpc>
                <a:spcPct val="90000"/>
              </a:lnSpc>
              <a:spcBef>
                <a:spcPct val="0"/>
              </a:spcBef>
              <a:spcAft>
                <a:spcPts val="1200"/>
              </a:spcAft>
              <a:buClrTx/>
              <a:buSzTx/>
              <a:buFontTx/>
              <a:buNone/>
              <a:tabLst/>
              <a:defRPr/>
            </a:pPr>
            <a:r>
              <a:rPr kumimoji="0" lang="pt-BR"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Lorem ipsum dolor sit amet, consectetuer adipiscing elit. Maecenas </a:t>
            </a:r>
            <a:r>
              <a:rPr kumimoji="0" lang="pt-BR"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porttitor</a:t>
            </a:r>
            <a:r>
              <a:rPr kumimoji="0" lang="pt-BR"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pt-BR" sz="16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congue</a:t>
            </a:r>
            <a:r>
              <a:rPr kumimoji="0" lang="pt-BR"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endParaRPr kumimoji="0" lang="pt-BR" sz="1600" b="1" i="0" u="none" strike="noStrike" kern="1200" cap="none" spc="0" normalizeH="0" baseline="0" noProof="0" dirty="0">
              <a:ln>
                <a:noFill/>
              </a:ln>
              <a:solidFill>
                <a:srgbClr val="25355F"/>
              </a:solidFill>
              <a:effectLst/>
              <a:uLnTx/>
              <a:uFillTx/>
              <a:latin typeface="Segoe UI" panose="020B0502040204020203" pitchFamily="34" charset="0"/>
              <a:ea typeface="+mn-ea"/>
              <a:cs typeface="Segoe UI" panose="020B0502040204020203" pitchFamily="34" charset="0"/>
            </a:endParaRPr>
          </a:p>
        </p:txBody>
      </p:sp>
      <p:sp>
        <p:nvSpPr>
          <p:cNvPr id="13" name="Listra Diagonal 12">
            <a:extLst>
              <a:ext uri="{FF2B5EF4-FFF2-40B4-BE49-F238E27FC236}">
                <a16:creationId xmlns:a16="http://schemas.microsoft.com/office/drawing/2014/main" id="{B32DE38B-5D34-4F81-9A94-EC054A99F76B}"/>
              </a:ext>
            </a:extLst>
          </p:cNvPr>
          <p:cNvSpPr/>
          <p:nvPr/>
        </p:nvSpPr>
        <p:spPr bwMode="auto">
          <a:xfrm>
            <a:off x="10137766" y="1689426"/>
            <a:ext cx="635000" cy="635000"/>
          </a:xfrm>
          <a:prstGeom prst="diagStripe">
            <a:avLst>
              <a:gd name="adj" fmla="val 6800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sp>
        <p:nvSpPr>
          <p:cNvPr id="22" name="Hexágono 21">
            <a:extLst>
              <a:ext uri="{FF2B5EF4-FFF2-40B4-BE49-F238E27FC236}">
                <a16:creationId xmlns:a16="http://schemas.microsoft.com/office/drawing/2014/main" id="{79691E05-5BC4-495A-AA14-606BD0028405}"/>
              </a:ext>
            </a:extLst>
          </p:cNvPr>
          <p:cNvSpPr/>
          <p:nvPr/>
        </p:nvSpPr>
        <p:spPr bwMode="auto">
          <a:xfrm rot="10800000">
            <a:off x="4675435" y="1139862"/>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graphicFrame>
        <p:nvGraphicFramePr>
          <p:cNvPr id="2" name="Tabela 1">
            <a:extLst>
              <a:ext uri="{FF2B5EF4-FFF2-40B4-BE49-F238E27FC236}">
                <a16:creationId xmlns:a16="http://schemas.microsoft.com/office/drawing/2014/main" id="{F8C9DCC5-EFA6-4864-B099-FCC2916DB565}"/>
              </a:ext>
            </a:extLst>
          </p:cNvPr>
          <p:cNvGraphicFramePr>
            <a:graphicFrameLocks noGrp="1"/>
          </p:cNvGraphicFramePr>
          <p:nvPr>
            <p:extLst>
              <p:ext uri="{D42A27DB-BD31-4B8C-83A1-F6EECF244321}">
                <p14:modId xmlns:p14="http://schemas.microsoft.com/office/powerpoint/2010/main" val="3465489073"/>
              </p:ext>
            </p:extLst>
          </p:nvPr>
        </p:nvGraphicFramePr>
        <p:xfrm>
          <a:off x="1414235" y="2504153"/>
          <a:ext cx="9258526" cy="2712720"/>
        </p:xfrm>
        <a:graphic>
          <a:graphicData uri="http://schemas.openxmlformats.org/drawingml/2006/table">
            <a:tbl>
              <a:tblPr firstRow="1" bandRow="1">
                <a:tableStyleId>{2D5ABB26-0587-4C30-8999-92F81FD0307C}</a:tableStyleId>
              </a:tblPr>
              <a:tblGrid>
                <a:gridCol w="1582965">
                  <a:extLst>
                    <a:ext uri="{9D8B030D-6E8A-4147-A177-3AD203B41FA5}">
                      <a16:colId xmlns:a16="http://schemas.microsoft.com/office/drawing/2014/main" val="2616574990"/>
                    </a:ext>
                  </a:extLst>
                </a:gridCol>
                <a:gridCol w="1360055">
                  <a:extLst>
                    <a:ext uri="{9D8B030D-6E8A-4147-A177-3AD203B41FA5}">
                      <a16:colId xmlns:a16="http://schemas.microsoft.com/office/drawing/2014/main" val="2363560325"/>
                    </a:ext>
                  </a:extLst>
                </a:gridCol>
                <a:gridCol w="1360055">
                  <a:extLst>
                    <a:ext uri="{9D8B030D-6E8A-4147-A177-3AD203B41FA5}">
                      <a16:colId xmlns:a16="http://schemas.microsoft.com/office/drawing/2014/main" val="3019437069"/>
                    </a:ext>
                  </a:extLst>
                </a:gridCol>
                <a:gridCol w="1360055">
                  <a:extLst>
                    <a:ext uri="{9D8B030D-6E8A-4147-A177-3AD203B41FA5}">
                      <a16:colId xmlns:a16="http://schemas.microsoft.com/office/drawing/2014/main" val="1037770059"/>
                    </a:ext>
                  </a:extLst>
                </a:gridCol>
                <a:gridCol w="1360055">
                  <a:extLst>
                    <a:ext uri="{9D8B030D-6E8A-4147-A177-3AD203B41FA5}">
                      <a16:colId xmlns:a16="http://schemas.microsoft.com/office/drawing/2014/main" val="23100918"/>
                    </a:ext>
                  </a:extLst>
                </a:gridCol>
                <a:gridCol w="1360055">
                  <a:extLst>
                    <a:ext uri="{9D8B030D-6E8A-4147-A177-3AD203B41FA5}">
                      <a16:colId xmlns:a16="http://schemas.microsoft.com/office/drawing/2014/main" val="1280108771"/>
                    </a:ext>
                  </a:extLst>
                </a:gridCol>
                <a:gridCol w="875286">
                  <a:extLst>
                    <a:ext uri="{9D8B030D-6E8A-4147-A177-3AD203B41FA5}">
                      <a16:colId xmlns:a16="http://schemas.microsoft.com/office/drawing/2014/main" val="1010947446"/>
                    </a:ext>
                  </a:extLst>
                </a:gridCol>
              </a:tblGrid>
              <a:tr h="298377">
                <a:tc>
                  <a:txBody>
                    <a:bodyPr/>
                    <a:lstStyle/>
                    <a:p>
                      <a:r>
                        <a:rPr lang="pt-BR" b="1" dirty="0">
                          <a:solidFill>
                            <a:schemeClr val="bg1"/>
                          </a:solidFill>
                          <a:latin typeface="Segoe UI" panose="020B0502040204020203" pitchFamily="34" charset="0"/>
                          <a:cs typeface="Segoe UI" panose="020B0502040204020203" pitchFamily="34" charset="0"/>
                        </a:rPr>
                        <a:t>Categoria 1</a:t>
                      </a:r>
                    </a:p>
                  </a:txBody>
                  <a:tcPr>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pt-BR" b="1" dirty="0">
                          <a:solidFill>
                            <a:schemeClr val="bg1"/>
                          </a:solidFill>
                          <a:latin typeface="Segoe UI" panose="020B0502040204020203" pitchFamily="34" charset="0"/>
                          <a:cs typeface="Segoe UI" panose="020B0502040204020203" pitchFamily="34" charset="0"/>
                        </a:rPr>
                        <a:t>Número 2</a:t>
                      </a:r>
                    </a:p>
                  </a:txBody>
                  <a:tcPr>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pt-BR" b="1" dirty="0">
                          <a:solidFill>
                            <a:schemeClr val="bg1"/>
                          </a:solidFill>
                          <a:latin typeface="Segoe UI" panose="020B0502040204020203" pitchFamily="34" charset="0"/>
                          <a:cs typeface="Segoe UI" panose="020B0502040204020203" pitchFamily="34" charset="0"/>
                        </a:rPr>
                        <a:t>Número 3</a:t>
                      </a:r>
                    </a:p>
                  </a:txBody>
                  <a:tcPr>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pt-BR" b="1" dirty="0">
                          <a:solidFill>
                            <a:schemeClr val="bg1"/>
                          </a:solidFill>
                          <a:latin typeface="Segoe UI" panose="020B0502040204020203" pitchFamily="34" charset="0"/>
                          <a:cs typeface="Segoe UI" panose="020B0502040204020203" pitchFamily="34" charset="0"/>
                        </a:rPr>
                        <a:t>Número 4</a:t>
                      </a:r>
                    </a:p>
                  </a:txBody>
                  <a:tcPr>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pt-BR" b="1" dirty="0">
                          <a:solidFill>
                            <a:schemeClr val="bg1"/>
                          </a:solidFill>
                          <a:latin typeface="Segoe UI" panose="020B0502040204020203" pitchFamily="34" charset="0"/>
                          <a:cs typeface="Segoe UI" panose="020B0502040204020203" pitchFamily="34" charset="0"/>
                        </a:rPr>
                        <a:t>Número 5</a:t>
                      </a:r>
                    </a:p>
                  </a:txBody>
                  <a:tcPr>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pt-BR" b="1" dirty="0">
                          <a:solidFill>
                            <a:schemeClr val="bg1"/>
                          </a:solidFill>
                          <a:latin typeface="Segoe UI" panose="020B0502040204020203" pitchFamily="34" charset="0"/>
                          <a:cs typeface="Segoe UI" panose="020B0502040204020203" pitchFamily="34" charset="0"/>
                        </a:rPr>
                        <a:t>Número 6</a:t>
                      </a:r>
                    </a:p>
                  </a:txBody>
                  <a:tcPr>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lang="pt-BR" b="1" dirty="0">
                        <a:solidFill>
                          <a:schemeClr val="bg1"/>
                        </a:solidFill>
                        <a:latin typeface="Segoe UI" panose="020B0502040204020203" pitchFamily="34" charset="0"/>
                        <a:cs typeface="Segoe UI" panose="020B0502040204020203" pitchFamily="34" charset="0"/>
                      </a:endParaRPr>
                    </a:p>
                  </a:txBody>
                  <a:tcPr>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90467197"/>
                  </a:ext>
                </a:extLst>
              </a:tr>
              <a:tr h="201439">
                <a:tc>
                  <a:txBody>
                    <a:bodyPr/>
                    <a:lstStyle/>
                    <a:p>
                      <a:r>
                        <a:rPr lang="pt-BR" sz="1600" b="1" dirty="0">
                          <a:solidFill>
                            <a:schemeClr val="bg1"/>
                          </a:solidFill>
                          <a:latin typeface="Segoe UI" panose="020B0502040204020203" pitchFamily="34" charset="0"/>
                          <a:cs typeface="Segoe UI" panose="020B0502040204020203" pitchFamily="34" charset="0"/>
                        </a:rPr>
                        <a:t>Item 1 </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r"/>
                      <a:r>
                        <a:rPr lang="pt-BR" sz="1600" dirty="0">
                          <a:solidFill>
                            <a:schemeClr val="bg1"/>
                          </a:solidFill>
                          <a:latin typeface="Segoe UI" panose="020B0502040204020203" pitchFamily="34" charset="0"/>
                          <a:cs typeface="Segoe UI" panose="020B0502040204020203" pitchFamily="34" charset="0"/>
                        </a:rPr>
                        <a:t>1.000</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pt-BR" sz="1600" dirty="0">
                          <a:solidFill>
                            <a:schemeClr val="bg1"/>
                          </a:solidFill>
                          <a:latin typeface="Segoe UI" panose="020B0502040204020203" pitchFamily="34" charset="0"/>
                          <a:cs typeface="Segoe UI" panose="020B0502040204020203" pitchFamily="34" charset="0"/>
                        </a:rPr>
                        <a:t>2.000</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pt-BR" sz="1600" dirty="0">
                          <a:solidFill>
                            <a:schemeClr val="bg1"/>
                          </a:solidFill>
                          <a:latin typeface="Segoe UI" panose="020B0502040204020203" pitchFamily="34" charset="0"/>
                          <a:cs typeface="Segoe UI" panose="020B0502040204020203" pitchFamily="34" charset="0"/>
                        </a:rPr>
                        <a:t>3.000</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r"/>
                      <a:r>
                        <a:rPr lang="pt-BR" sz="1600" dirty="0">
                          <a:solidFill>
                            <a:schemeClr val="bg1"/>
                          </a:solidFill>
                          <a:latin typeface="Segoe UI" panose="020B0502040204020203" pitchFamily="34" charset="0"/>
                          <a:cs typeface="Segoe UI" panose="020B0502040204020203" pitchFamily="34" charset="0"/>
                        </a:rPr>
                        <a:t>99%</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lang="pt-BR" sz="1600" dirty="0">
                          <a:solidFill>
                            <a:schemeClr val="bg1"/>
                          </a:solidFill>
                          <a:latin typeface="Segoe UI" panose="020B0502040204020203" pitchFamily="34" charset="0"/>
                          <a:cs typeface="Segoe UI" panose="020B0502040204020203" pitchFamily="34" charset="0"/>
                        </a:rPr>
                        <a:t>R$ 100,00</a:t>
                      </a: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lang="pt-BR" sz="1600" dirty="0">
                        <a:solidFill>
                          <a:schemeClr val="bg1"/>
                        </a:solidFill>
                        <a:latin typeface="Segoe UI" panose="020B0502040204020203" pitchFamily="34" charset="0"/>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00565251"/>
                  </a:ext>
                </a:extLst>
              </a:tr>
              <a:tr h="20143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Item 2</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1.000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2.000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3.000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99%</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R$ 100,00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9519024"/>
                  </a:ext>
                </a:extLst>
              </a:tr>
              <a:tr h="20143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Item 3</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1.000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2.000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3.000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99%</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R$ 100,00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93520540"/>
                  </a:ext>
                </a:extLst>
              </a:tr>
              <a:tr h="20143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Item 4</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1.000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2.000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3.000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99%</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R$ 100,00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56589882"/>
                  </a:ext>
                </a:extLst>
              </a:tr>
              <a:tr h="20143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Item 5</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1.000</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2.000</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3.000</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99%</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R$ 100,00</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23991733"/>
                  </a:ext>
                </a:extLst>
              </a:tr>
              <a:tr h="20143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Item 6</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1.000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2.000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3.000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99%</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R$ 100,00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52995385"/>
                  </a:ext>
                </a:extLst>
              </a:tr>
              <a:tr h="20143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600" b="1"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Item 7</a:t>
                      </a:r>
                      <a:endParaRPr kumimoji="0" lang="pt-BR" sz="16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1.000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2.000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3.000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99%</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pt-BR" sz="160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R$ 100,00</a:t>
                      </a: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tcPr>
                </a:tc>
                <a:tc>
                  <a:txBody>
                    <a:bodyPr/>
                    <a:lstStyle/>
                    <a:p>
                      <a:pPr marL="0" marR="0" lvl="0" indent="0" algn="r" defTabSz="914377"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txBody>
                  <a:tcPr>
                    <a:lnT w="63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13263942"/>
                  </a:ext>
                </a:extLst>
              </a:tr>
            </a:tbl>
          </a:graphicData>
        </a:graphic>
      </p:graphicFrame>
      <p:sp>
        <p:nvSpPr>
          <p:cNvPr id="16" name="CaixaDeTexto 15">
            <a:extLst>
              <a:ext uri="{FF2B5EF4-FFF2-40B4-BE49-F238E27FC236}">
                <a16:creationId xmlns:a16="http://schemas.microsoft.com/office/drawing/2014/main" id="{95167ADA-F5FE-4485-B2C5-435596E37120}"/>
              </a:ext>
            </a:extLst>
          </p:cNvPr>
          <p:cNvSpPr txBox="1"/>
          <p:nvPr/>
        </p:nvSpPr>
        <p:spPr>
          <a:xfrm>
            <a:off x="1291745" y="1234812"/>
            <a:ext cx="3166251"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6000" b="1" i="1" u="none" strike="noStrike" kern="1200" cap="none" spc="0" normalizeH="0" baseline="0" noProof="0" dirty="0">
                <a:ln>
                  <a:noFill/>
                </a:ln>
                <a:solidFill>
                  <a:srgbClr val="FFFFFF"/>
                </a:solidFill>
                <a:effectLst/>
                <a:uLnTx/>
                <a:uFillTx/>
                <a:latin typeface="Corbel" panose="020B0503020204020204" pitchFamily="34" charset="0"/>
                <a:ea typeface="+mn-ea"/>
                <a:cs typeface="Segoe UI" panose="020B0502040204020203" pitchFamily="34" charset="0"/>
              </a:rPr>
              <a:t>destaque</a:t>
            </a:r>
          </a:p>
        </p:txBody>
      </p:sp>
      <p:sp>
        <p:nvSpPr>
          <p:cNvPr id="17" name="CaixaDeTexto 16">
            <a:extLst>
              <a:ext uri="{FF2B5EF4-FFF2-40B4-BE49-F238E27FC236}">
                <a16:creationId xmlns:a16="http://schemas.microsoft.com/office/drawing/2014/main" id="{03F44ADF-90B6-49B6-AEB0-619E4C2EC684}"/>
              </a:ext>
            </a:extLst>
          </p:cNvPr>
          <p:cNvSpPr txBox="1"/>
          <p:nvPr/>
        </p:nvSpPr>
        <p:spPr>
          <a:xfrm>
            <a:off x="1234990" y="1029798"/>
            <a:ext cx="2731846" cy="424732"/>
          </a:xfrm>
          <a:prstGeom prst="rect">
            <a:avLst/>
          </a:prstGeom>
          <a:noFill/>
        </p:spPr>
        <p:txBody>
          <a:bodyPr wrap="square" rtlCol="0">
            <a:spAutoFit/>
          </a:bodyPr>
          <a:lstStyle>
            <a:defPPr>
              <a:defRPr lang="pt-BR"/>
            </a:defPPr>
            <a:lvl1pPr>
              <a:lnSpc>
                <a:spcPct val="90000"/>
              </a:lnSpc>
              <a:spcAft>
                <a:spcPts val="1200"/>
              </a:spcAft>
              <a:defRPr sz="1600" b="0">
                <a:solidFill>
                  <a:schemeClr val="bg1"/>
                </a:solidFill>
                <a:latin typeface="Segoe UI" panose="020B0502040204020203" pitchFamily="34" charset="0"/>
                <a:cs typeface="Segoe UI" panose="020B0502040204020203" pitchFamily="34" charset="0"/>
              </a:defRPr>
            </a:lvl1pPr>
          </a:lstStyle>
          <a:p>
            <a:pPr marL="0" marR="0" lvl="0" indent="0" algn="ctr" defTabSz="914400" rtl="0" eaLnBrk="0" fontAlgn="base" latinLnBrk="0" hangingPunct="0">
              <a:lnSpc>
                <a:spcPct val="90000"/>
              </a:lnSpc>
              <a:spcBef>
                <a:spcPct val="0"/>
              </a:spcBef>
              <a:spcAft>
                <a:spcPts val="1200"/>
              </a:spcAft>
              <a:buClrTx/>
              <a:buSzTx/>
              <a:buFontTx/>
              <a:buNone/>
              <a:tabLst/>
              <a:defRPr/>
            </a:pPr>
            <a:r>
              <a:rPr kumimoji="0" lang="pt-BR"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SEU TÍTULO COM</a:t>
            </a:r>
          </a:p>
        </p:txBody>
      </p:sp>
      <p:grpSp>
        <p:nvGrpSpPr>
          <p:cNvPr id="23" name="Agrupar 22">
            <a:extLst>
              <a:ext uri="{FF2B5EF4-FFF2-40B4-BE49-F238E27FC236}">
                <a16:creationId xmlns:a16="http://schemas.microsoft.com/office/drawing/2014/main" id="{7F482C4D-2CD7-4EE9-8667-EA6FA19F5171}"/>
              </a:ext>
            </a:extLst>
          </p:cNvPr>
          <p:cNvGrpSpPr/>
          <p:nvPr/>
        </p:nvGrpSpPr>
        <p:grpSpPr>
          <a:xfrm>
            <a:off x="711385" y="4104688"/>
            <a:ext cx="414953" cy="2058441"/>
            <a:chOff x="1669328" y="2593387"/>
            <a:chExt cx="414953" cy="2058441"/>
          </a:xfrm>
        </p:grpSpPr>
        <p:sp>
          <p:nvSpPr>
            <p:cNvPr id="24" name="Hexágono 23">
              <a:extLst>
                <a:ext uri="{FF2B5EF4-FFF2-40B4-BE49-F238E27FC236}">
                  <a16:creationId xmlns:a16="http://schemas.microsoft.com/office/drawing/2014/main" id="{DB206A0D-C86E-4541-917A-0F357F956E1F}"/>
                </a:ext>
              </a:extLst>
            </p:cNvPr>
            <p:cNvSpPr/>
            <p:nvPr/>
          </p:nvSpPr>
          <p:spPr bwMode="auto">
            <a:xfrm rot="10800000">
              <a:off x="1669328" y="2593387"/>
              <a:ext cx="414953" cy="361695"/>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25" name="Conector reto 24">
              <a:extLst>
                <a:ext uri="{FF2B5EF4-FFF2-40B4-BE49-F238E27FC236}">
                  <a16:creationId xmlns:a16="http://schemas.microsoft.com/office/drawing/2014/main" id="{AB4394EB-1872-4404-9DCF-32A46B34E6E2}"/>
                </a:ext>
              </a:extLst>
            </p:cNvPr>
            <p:cNvCxnSpPr>
              <a:cxnSpLocks/>
            </p:cNvCxnSpPr>
            <p:nvPr/>
          </p:nvCxnSpPr>
          <p:spPr bwMode="auto">
            <a:xfrm flipV="1">
              <a:off x="1868882" y="2946402"/>
              <a:ext cx="0" cy="1705426"/>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0" name="Imagem 9">
            <a:extLst>
              <a:ext uri="{FF2B5EF4-FFF2-40B4-BE49-F238E27FC236}">
                <a16:creationId xmlns:a16="http://schemas.microsoft.com/office/drawing/2014/main" id="{7BE5BE5C-69DB-4A86-97AF-D9C71675D607}"/>
              </a:ext>
            </a:extLst>
          </p:cNvPr>
          <p:cNvPicPr>
            <a:picLocks noChangeAspect="1"/>
          </p:cNvPicPr>
          <p:nvPr/>
        </p:nvPicPr>
        <p:blipFill rotWithShape="1">
          <a:blip r:embed="rId4">
            <a:extLst>
              <a:ext uri="{28A0092B-C50C-407E-A947-70E740481C1C}">
                <a14:useLocalDpi xmlns:a14="http://schemas.microsoft.com/office/drawing/2010/main" val="0"/>
              </a:ext>
            </a:extLst>
          </a:blip>
          <a:srcRect l="34206" t="25018" r="42394" b="13518"/>
          <a:stretch/>
        </p:blipFill>
        <p:spPr>
          <a:xfrm>
            <a:off x="8855066" y="1643170"/>
            <a:ext cx="2852206" cy="4215160"/>
          </a:xfrm>
          <a:prstGeom prst="rect">
            <a:avLst/>
          </a:prstGeom>
        </p:spPr>
      </p:pic>
    </p:spTree>
    <p:extLst>
      <p:ext uri="{BB962C8B-B14F-4D97-AF65-F5344CB8AC3E}">
        <p14:creationId xmlns:p14="http://schemas.microsoft.com/office/powerpoint/2010/main" val="38416249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70A6"/>
        </a:solidFill>
        <a:effectLst/>
      </p:bgPr>
    </p:bg>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D935A27F-2F92-4564-9C67-2885862130A8}"/>
              </a:ext>
            </a:extLst>
          </p:cNvPr>
          <p:cNvSpPr/>
          <p:nvPr/>
        </p:nvSpPr>
        <p:spPr bwMode="auto">
          <a:xfrm rot="10800000">
            <a:off x="4032555" y="5386370"/>
            <a:ext cx="1140841" cy="994418"/>
          </a:xfrm>
          <a:prstGeom prst="hexagon">
            <a:avLst>
              <a:gd name="adj" fmla="val 28245"/>
              <a:gd name="vf" fmla="val 115470"/>
            </a:avLst>
          </a:prstGeom>
          <a:noFill/>
          <a:ln>
            <a:solidFill>
              <a:schemeClr val="bg1"/>
            </a:solid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pic>
        <p:nvPicPr>
          <p:cNvPr id="12" name="Gráfico 11">
            <a:extLst>
              <a:ext uri="{FF2B5EF4-FFF2-40B4-BE49-F238E27FC236}">
                <a16:creationId xmlns:a16="http://schemas.microsoft.com/office/drawing/2014/main" id="{552DAD18-44D0-4E88-870F-27D53BAF61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2592"/>
          <a:stretch/>
        </p:blipFill>
        <p:spPr>
          <a:xfrm>
            <a:off x="0" y="0"/>
            <a:ext cx="1879600" cy="6858000"/>
          </a:xfrm>
          <a:prstGeom prst="rect">
            <a:avLst/>
          </a:prstGeom>
        </p:spPr>
      </p:pic>
      <p:pic>
        <p:nvPicPr>
          <p:cNvPr id="3" name="Imagem 2">
            <a:extLst>
              <a:ext uri="{FF2B5EF4-FFF2-40B4-BE49-F238E27FC236}">
                <a16:creationId xmlns:a16="http://schemas.microsoft.com/office/drawing/2014/main" id="{35EC286A-C463-45EC-9189-5A190EC818EA}"/>
              </a:ext>
            </a:extLst>
          </p:cNvPr>
          <p:cNvPicPr>
            <a:picLocks noChangeAspect="1"/>
          </p:cNvPicPr>
          <p:nvPr/>
        </p:nvPicPr>
        <p:blipFill rotWithShape="1">
          <a:blip r:embed="rId4">
            <a:extLst>
              <a:ext uri="{28A0092B-C50C-407E-A947-70E740481C1C}">
                <a14:useLocalDpi xmlns:a14="http://schemas.microsoft.com/office/drawing/2010/main" val="0"/>
              </a:ext>
            </a:extLst>
          </a:blip>
          <a:srcRect r="46911"/>
          <a:stretch/>
        </p:blipFill>
        <p:spPr>
          <a:xfrm>
            <a:off x="1524" y="0"/>
            <a:ext cx="6470969" cy="6858000"/>
          </a:xfrm>
          <a:prstGeom prst="rect">
            <a:avLst/>
          </a:prstGeom>
        </p:spPr>
      </p:pic>
      <p:sp>
        <p:nvSpPr>
          <p:cNvPr id="13" name="Listra Diagonal 12">
            <a:extLst>
              <a:ext uri="{FF2B5EF4-FFF2-40B4-BE49-F238E27FC236}">
                <a16:creationId xmlns:a16="http://schemas.microsoft.com/office/drawing/2014/main" id="{B32DE38B-5D34-4F81-9A94-EC054A99F76B}"/>
              </a:ext>
            </a:extLst>
          </p:cNvPr>
          <p:cNvSpPr/>
          <p:nvPr/>
        </p:nvSpPr>
        <p:spPr bwMode="auto">
          <a:xfrm>
            <a:off x="2055062" y="3224801"/>
            <a:ext cx="635000" cy="635000"/>
          </a:xfrm>
          <a:prstGeom prst="diagStripe">
            <a:avLst>
              <a:gd name="adj" fmla="val 68000"/>
            </a:avLst>
          </a:prstGeom>
          <a:solidFill>
            <a:schemeClr val="bg1"/>
          </a:solidFill>
          <a:ln>
            <a:noFill/>
          </a:ln>
          <a:effectLst/>
          <a:extLst/>
        </p:spPr>
        <p:txBody>
          <a:bodyPr vert="horz" wrap="square" lIns="91440" tIns="45720" rIns="91440" bIns="45720" numCol="1" rtlCol="0"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pt-BR" sz="3600" b="1" i="0" u="none" strike="noStrike" kern="1200" cap="none" spc="0" normalizeH="0" baseline="0" noProof="0">
              <a:ln>
                <a:noFill/>
              </a:ln>
              <a:solidFill>
                <a:srgbClr val="595959"/>
              </a:solidFill>
              <a:effectLst/>
              <a:uLnTx/>
              <a:uFillTx/>
              <a:latin typeface="Arial" charset="0"/>
              <a:ea typeface="+mn-ea"/>
              <a:cs typeface="Arial" charset="0"/>
            </a:endParaRPr>
          </a:p>
        </p:txBody>
      </p:sp>
      <p:cxnSp>
        <p:nvCxnSpPr>
          <p:cNvPr id="15" name="Conector reto 14">
            <a:extLst>
              <a:ext uri="{FF2B5EF4-FFF2-40B4-BE49-F238E27FC236}">
                <a16:creationId xmlns:a16="http://schemas.microsoft.com/office/drawing/2014/main" id="{07D100D8-A5BF-4B33-922A-270B1C38A810}"/>
              </a:ext>
            </a:extLst>
          </p:cNvPr>
          <p:cNvCxnSpPr>
            <a:cxnSpLocks/>
          </p:cNvCxnSpPr>
          <p:nvPr/>
        </p:nvCxnSpPr>
        <p:spPr bwMode="auto">
          <a:xfrm flipV="1">
            <a:off x="6318746" y="2046496"/>
            <a:ext cx="0" cy="3291133"/>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tângulo 10">
            <a:extLst>
              <a:ext uri="{FF2B5EF4-FFF2-40B4-BE49-F238E27FC236}">
                <a16:creationId xmlns:a16="http://schemas.microsoft.com/office/drawing/2014/main" id="{03B9BA4F-585A-477B-A4B1-A86381DA44B0}"/>
              </a:ext>
            </a:extLst>
          </p:cNvPr>
          <p:cNvSpPr>
            <a:spLocks noChangeArrowheads="1"/>
          </p:cNvSpPr>
          <p:nvPr/>
        </p:nvSpPr>
        <p:spPr bwMode="auto">
          <a:xfrm>
            <a:off x="6735537" y="1219884"/>
            <a:ext cx="699082" cy="100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fontAlgn="auto" hangingPunct="1">
              <a:lnSpc>
                <a:spcPct val="100000"/>
              </a:lnSpc>
              <a:spcAft>
                <a:spcPts val="0"/>
              </a:spcAft>
              <a:buFont typeface="Arial" panose="020B0604020202020204" pitchFamily="34" charset="0"/>
              <a:buNone/>
            </a:pPr>
            <a:r>
              <a:rPr lang="pt-BR" altLang="pt-BR" sz="7200" dirty="0">
                <a:solidFill>
                  <a:schemeClr val="bg1"/>
                </a:solidFill>
                <a:latin typeface="Segoe UI" panose="020B0502040204020203" pitchFamily="34" charset="0"/>
                <a:cs typeface="Segoe UI" panose="020B0502040204020203" pitchFamily="34" charset="0"/>
              </a:rPr>
              <a:t>1</a:t>
            </a:r>
          </a:p>
        </p:txBody>
      </p:sp>
      <p:sp>
        <p:nvSpPr>
          <p:cNvPr id="27" name="Espaço Reservado para Conteúdo 2">
            <a:extLst>
              <a:ext uri="{FF2B5EF4-FFF2-40B4-BE49-F238E27FC236}">
                <a16:creationId xmlns:a16="http://schemas.microsoft.com/office/drawing/2014/main" id="{E0066ECA-76ED-4088-94C3-CD985DD8CDEA}"/>
              </a:ext>
            </a:extLst>
          </p:cNvPr>
          <p:cNvSpPr txBox="1">
            <a:spLocks/>
          </p:cNvSpPr>
          <p:nvPr/>
        </p:nvSpPr>
        <p:spPr>
          <a:xfrm>
            <a:off x="7544947" y="1435061"/>
            <a:ext cx="3977582" cy="1222868"/>
          </a:xfrm>
          <a:prstGeom prst="rect">
            <a:avLst/>
          </a:prstGeom>
        </p:spPr>
        <p:txBody>
          <a:bodyPr>
            <a:noAutofit/>
          </a:bodyPr>
          <a:lstStyle>
            <a:lvl1pPr marL="642278" indent="-642278" algn="l" rtl="0" eaLnBrk="0" fontAlgn="base" hangingPunct="0">
              <a:spcBef>
                <a:spcPct val="20000"/>
              </a:spcBef>
              <a:spcAft>
                <a:spcPct val="0"/>
              </a:spcAft>
              <a:buFont typeface="Arial" panose="020B0604020202020204" pitchFamily="34" charset="0"/>
              <a:buChar char="•"/>
              <a:defRPr sz="5903" kern="1200">
                <a:solidFill>
                  <a:schemeClr val="tx1"/>
                </a:solidFill>
                <a:latin typeface="+mn-lt"/>
                <a:ea typeface="ＭＳ Ｐゴシック" charset="0"/>
                <a:cs typeface="+mn-cs"/>
              </a:defRPr>
            </a:lvl1pPr>
            <a:lvl2pPr marL="1391981" indent="-534850" algn="l" rtl="0" eaLnBrk="0" fontAlgn="base" hangingPunct="0">
              <a:spcBef>
                <a:spcPct val="20000"/>
              </a:spcBef>
              <a:spcAft>
                <a:spcPct val="0"/>
              </a:spcAft>
              <a:buFont typeface="Arial" panose="020B0604020202020204" pitchFamily="34" charset="0"/>
              <a:buChar char="–"/>
              <a:defRPr sz="5183" kern="1200">
                <a:solidFill>
                  <a:schemeClr val="tx1"/>
                </a:solidFill>
                <a:latin typeface="+mn-lt"/>
                <a:ea typeface="ＭＳ Ｐゴシック" charset="0"/>
                <a:cs typeface="+mn-cs"/>
              </a:defRPr>
            </a:lvl2pPr>
            <a:lvl3pPr marL="2141685" indent="-427423" algn="l" rtl="0" eaLnBrk="0" fontAlgn="base" hangingPunct="0">
              <a:spcBef>
                <a:spcPct val="20000"/>
              </a:spcBef>
              <a:spcAft>
                <a:spcPct val="0"/>
              </a:spcAft>
              <a:buFont typeface="Arial" panose="020B0604020202020204" pitchFamily="34" charset="0"/>
              <a:buChar char="•"/>
              <a:defRPr sz="4463" kern="1200">
                <a:solidFill>
                  <a:schemeClr val="tx1"/>
                </a:solidFill>
                <a:latin typeface="+mn-lt"/>
                <a:ea typeface="ＭＳ Ｐゴシック" charset="0"/>
                <a:cs typeface="+mn-cs"/>
              </a:defRPr>
            </a:lvl3pPr>
            <a:lvl4pPr marL="2998815"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4pPr>
            <a:lvl5pPr marL="3855947"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5pPr>
            <a:lvl6pPr marL="471355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6pPr>
            <a:lvl7pPr marL="5570566"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7pPr>
            <a:lvl8pPr marL="642757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8pPr>
            <a:lvl9pPr marL="728458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9pPr>
          </a:lstStyle>
          <a:p>
            <a:pPr marL="0" indent="0">
              <a:buFont typeface="Arial" panose="020B0604020202020204" pitchFamily="34" charset="0"/>
              <a:buNone/>
            </a:pPr>
            <a:r>
              <a:rPr lang="pt-BR" sz="1389" dirty="0">
                <a:solidFill>
                  <a:schemeClr val="bg1"/>
                </a:solidFill>
                <a:latin typeface="Segoe UI" panose="020B0502040204020203" pitchFamily="34" charset="0"/>
                <a:cs typeface="Segoe UI" panose="020B0502040204020203" pitchFamily="34" charset="0"/>
              </a:rPr>
              <a:t>Insira seu texto aqui </a:t>
            </a:r>
            <a:r>
              <a:rPr lang="pt-BR" sz="1389" b="0" dirty="0">
                <a:solidFill>
                  <a:schemeClr val="bg1"/>
                </a:solidFill>
                <a:latin typeface="Segoe UI" panose="020B0502040204020203" pitchFamily="34" charset="0"/>
                <a:cs typeface="Segoe UI" panose="020B0502040204020203" pitchFamily="34" charset="0"/>
              </a:rPr>
              <a:t>lorem ipsum dolor sit amet, consectetur adipiscing elit, sed do eiusmod tempor incididunt ut labore et dolore magna aliqua. Ut enim ad minim veniam, quis nostrud exercitation ullamco laboris </a:t>
            </a:r>
            <a:r>
              <a:rPr lang="pt-BR" sz="1389" b="0" dirty="0" err="1">
                <a:solidFill>
                  <a:schemeClr val="bg1"/>
                </a:solidFill>
                <a:latin typeface="Segoe UI" panose="020B0502040204020203" pitchFamily="34" charset="0"/>
                <a:cs typeface="Segoe UI" panose="020B0502040204020203" pitchFamily="34" charset="0"/>
              </a:rPr>
              <a:t>nisi</a:t>
            </a:r>
            <a:r>
              <a:rPr lang="pt-BR" sz="1389" b="0" dirty="0">
                <a:solidFill>
                  <a:schemeClr val="bg1"/>
                </a:solidFill>
                <a:latin typeface="Segoe UI" panose="020B0502040204020203" pitchFamily="34" charset="0"/>
                <a:cs typeface="Segoe UI" panose="020B0502040204020203" pitchFamily="34" charset="0"/>
              </a:rPr>
              <a:t> ut</a:t>
            </a:r>
            <a:endParaRPr lang="pt-BR" sz="1389" dirty="0">
              <a:solidFill>
                <a:schemeClr val="bg1"/>
              </a:solidFill>
              <a:latin typeface="Segoe UI" panose="020B0502040204020203" pitchFamily="34" charset="0"/>
              <a:cs typeface="Segoe UI" panose="020B0502040204020203" pitchFamily="34" charset="0"/>
            </a:endParaRPr>
          </a:p>
        </p:txBody>
      </p:sp>
      <p:sp>
        <p:nvSpPr>
          <p:cNvPr id="32" name="Retângulo 10">
            <a:extLst>
              <a:ext uri="{FF2B5EF4-FFF2-40B4-BE49-F238E27FC236}">
                <a16:creationId xmlns:a16="http://schemas.microsoft.com/office/drawing/2014/main" id="{7E46DC5B-8C28-49F5-8060-76CED6949D07}"/>
              </a:ext>
            </a:extLst>
          </p:cNvPr>
          <p:cNvSpPr>
            <a:spLocks noChangeArrowheads="1"/>
          </p:cNvSpPr>
          <p:nvPr/>
        </p:nvSpPr>
        <p:spPr bwMode="auto">
          <a:xfrm>
            <a:off x="6735537" y="2858184"/>
            <a:ext cx="699082" cy="100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fontAlgn="auto" hangingPunct="1">
              <a:lnSpc>
                <a:spcPct val="100000"/>
              </a:lnSpc>
              <a:spcAft>
                <a:spcPts val="0"/>
              </a:spcAft>
              <a:buFont typeface="Arial" panose="020B0604020202020204" pitchFamily="34" charset="0"/>
              <a:buNone/>
            </a:pPr>
            <a:r>
              <a:rPr lang="pt-BR" altLang="pt-BR" sz="7200" dirty="0">
                <a:solidFill>
                  <a:schemeClr val="bg1"/>
                </a:solidFill>
                <a:latin typeface="Segoe UI" panose="020B0502040204020203" pitchFamily="34" charset="0"/>
                <a:cs typeface="Segoe UI" panose="020B0502040204020203" pitchFamily="34" charset="0"/>
              </a:rPr>
              <a:t>2</a:t>
            </a:r>
          </a:p>
        </p:txBody>
      </p:sp>
      <p:sp>
        <p:nvSpPr>
          <p:cNvPr id="33" name="Espaço Reservado para Conteúdo 2">
            <a:extLst>
              <a:ext uri="{FF2B5EF4-FFF2-40B4-BE49-F238E27FC236}">
                <a16:creationId xmlns:a16="http://schemas.microsoft.com/office/drawing/2014/main" id="{67C4AE78-87AF-4C48-B25A-D1F0579BE683}"/>
              </a:ext>
            </a:extLst>
          </p:cNvPr>
          <p:cNvSpPr txBox="1">
            <a:spLocks/>
          </p:cNvSpPr>
          <p:nvPr/>
        </p:nvSpPr>
        <p:spPr>
          <a:xfrm>
            <a:off x="7544947" y="3035261"/>
            <a:ext cx="3977582" cy="1222868"/>
          </a:xfrm>
          <a:prstGeom prst="rect">
            <a:avLst/>
          </a:prstGeom>
        </p:spPr>
        <p:txBody>
          <a:bodyPr>
            <a:noAutofit/>
          </a:bodyPr>
          <a:lstStyle>
            <a:lvl1pPr marL="642278" indent="-642278" algn="l" rtl="0" eaLnBrk="0" fontAlgn="base" hangingPunct="0">
              <a:spcBef>
                <a:spcPct val="20000"/>
              </a:spcBef>
              <a:spcAft>
                <a:spcPct val="0"/>
              </a:spcAft>
              <a:buFont typeface="Arial" panose="020B0604020202020204" pitchFamily="34" charset="0"/>
              <a:buChar char="•"/>
              <a:defRPr sz="5903" kern="1200">
                <a:solidFill>
                  <a:schemeClr val="tx1"/>
                </a:solidFill>
                <a:latin typeface="+mn-lt"/>
                <a:ea typeface="ＭＳ Ｐゴシック" charset="0"/>
                <a:cs typeface="+mn-cs"/>
              </a:defRPr>
            </a:lvl1pPr>
            <a:lvl2pPr marL="1391981" indent="-534850" algn="l" rtl="0" eaLnBrk="0" fontAlgn="base" hangingPunct="0">
              <a:spcBef>
                <a:spcPct val="20000"/>
              </a:spcBef>
              <a:spcAft>
                <a:spcPct val="0"/>
              </a:spcAft>
              <a:buFont typeface="Arial" panose="020B0604020202020204" pitchFamily="34" charset="0"/>
              <a:buChar char="–"/>
              <a:defRPr sz="5183" kern="1200">
                <a:solidFill>
                  <a:schemeClr val="tx1"/>
                </a:solidFill>
                <a:latin typeface="+mn-lt"/>
                <a:ea typeface="ＭＳ Ｐゴシック" charset="0"/>
                <a:cs typeface="+mn-cs"/>
              </a:defRPr>
            </a:lvl2pPr>
            <a:lvl3pPr marL="2141685" indent="-427423" algn="l" rtl="0" eaLnBrk="0" fontAlgn="base" hangingPunct="0">
              <a:spcBef>
                <a:spcPct val="20000"/>
              </a:spcBef>
              <a:spcAft>
                <a:spcPct val="0"/>
              </a:spcAft>
              <a:buFont typeface="Arial" panose="020B0604020202020204" pitchFamily="34" charset="0"/>
              <a:buChar char="•"/>
              <a:defRPr sz="4463" kern="1200">
                <a:solidFill>
                  <a:schemeClr val="tx1"/>
                </a:solidFill>
                <a:latin typeface="+mn-lt"/>
                <a:ea typeface="ＭＳ Ｐゴシック" charset="0"/>
                <a:cs typeface="+mn-cs"/>
              </a:defRPr>
            </a:lvl3pPr>
            <a:lvl4pPr marL="2998815"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4pPr>
            <a:lvl5pPr marL="3855947"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5pPr>
            <a:lvl6pPr marL="471355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6pPr>
            <a:lvl7pPr marL="5570566"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7pPr>
            <a:lvl8pPr marL="642757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8pPr>
            <a:lvl9pPr marL="728458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9pPr>
          </a:lstStyle>
          <a:p>
            <a:pPr marL="0" indent="0">
              <a:buFont typeface="Arial" panose="020B0604020202020204" pitchFamily="34" charset="0"/>
              <a:buNone/>
            </a:pPr>
            <a:r>
              <a:rPr lang="pt-BR" sz="1389" dirty="0">
                <a:solidFill>
                  <a:schemeClr val="bg1"/>
                </a:solidFill>
                <a:latin typeface="Segoe UI" panose="020B0502040204020203" pitchFamily="34" charset="0"/>
                <a:cs typeface="Segoe UI" panose="020B0502040204020203" pitchFamily="34" charset="0"/>
              </a:rPr>
              <a:t>Insira seu texto aqui </a:t>
            </a:r>
            <a:r>
              <a:rPr lang="pt-BR" sz="1389" b="0" dirty="0">
                <a:solidFill>
                  <a:schemeClr val="bg1"/>
                </a:solidFill>
                <a:latin typeface="Segoe UI" panose="020B0502040204020203" pitchFamily="34" charset="0"/>
                <a:cs typeface="Segoe UI" panose="020B0502040204020203" pitchFamily="34" charset="0"/>
              </a:rPr>
              <a:t>lorem ipsum dolor sit amet, consectetur adipiscing elit, sed do eiusmod tempor incididunt ut labore et dolore magna aliqua. Ut enim ad minim veniam, quis nostrud exercitation ullamco laboris </a:t>
            </a:r>
            <a:r>
              <a:rPr lang="pt-BR" sz="1389" b="0" dirty="0" err="1">
                <a:solidFill>
                  <a:schemeClr val="bg1"/>
                </a:solidFill>
                <a:latin typeface="Segoe UI" panose="020B0502040204020203" pitchFamily="34" charset="0"/>
                <a:cs typeface="Segoe UI" panose="020B0502040204020203" pitchFamily="34" charset="0"/>
              </a:rPr>
              <a:t>nisi</a:t>
            </a:r>
            <a:r>
              <a:rPr lang="pt-BR" sz="1389" b="0" dirty="0">
                <a:solidFill>
                  <a:schemeClr val="bg1"/>
                </a:solidFill>
                <a:latin typeface="Segoe UI" panose="020B0502040204020203" pitchFamily="34" charset="0"/>
                <a:cs typeface="Segoe UI" panose="020B0502040204020203" pitchFamily="34" charset="0"/>
              </a:rPr>
              <a:t> ut</a:t>
            </a:r>
            <a:endParaRPr lang="pt-BR" sz="1389" dirty="0">
              <a:solidFill>
                <a:schemeClr val="bg1"/>
              </a:solidFill>
              <a:latin typeface="Segoe UI" panose="020B0502040204020203" pitchFamily="34" charset="0"/>
              <a:cs typeface="Segoe UI" panose="020B0502040204020203" pitchFamily="34" charset="0"/>
            </a:endParaRPr>
          </a:p>
        </p:txBody>
      </p:sp>
      <p:sp>
        <p:nvSpPr>
          <p:cNvPr id="34" name="Retângulo 10">
            <a:extLst>
              <a:ext uri="{FF2B5EF4-FFF2-40B4-BE49-F238E27FC236}">
                <a16:creationId xmlns:a16="http://schemas.microsoft.com/office/drawing/2014/main" id="{BBFB92A8-7AC8-409B-8137-5C6B03522586}"/>
              </a:ext>
            </a:extLst>
          </p:cNvPr>
          <p:cNvSpPr>
            <a:spLocks noChangeArrowheads="1"/>
          </p:cNvSpPr>
          <p:nvPr/>
        </p:nvSpPr>
        <p:spPr bwMode="auto">
          <a:xfrm>
            <a:off x="6735537" y="4534584"/>
            <a:ext cx="699082" cy="100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fontAlgn="auto" hangingPunct="1">
              <a:lnSpc>
                <a:spcPct val="100000"/>
              </a:lnSpc>
              <a:spcAft>
                <a:spcPts val="0"/>
              </a:spcAft>
              <a:buFont typeface="Arial" panose="020B0604020202020204" pitchFamily="34" charset="0"/>
              <a:buNone/>
            </a:pPr>
            <a:r>
              <a:rPr lang="pt-BR" altLang="pt-BR" sz="7200" dirty="0">
                <a:solidFill>
                  <a:schemeClr val="bg1"/>
                </a:solidFill>
                <a:latin typeface="Segoe UI" panose="020B0502040204020203" pitchFamily="34" charset="0"/>
                <a:cs typeface="Segoe UI" panose="020B0502040204020203" pitchFamily="34" charset="0"/>
              </a:rPr>
              <a:t>3</a:t>
            </a:r>
          </a:p>
        </p:txBody>
      </p:sp>
      <p:sp>
        <p:nvSpPr>
          <p:cNvPr id="35" name="Espaço Reservado para Conteúdo 2">
            <a:extLst>
              <a:ext uri="{FF2B5EF4-FFF2-40B4-BE49-F238E27FC236}">
                <a16:creationId xmlns:a16="http://schemas.microsoft.com/office/drawing/2014/main" id="{3C361BCC-1278-476F-B2DF-32268AC38A61}"/>
              </a:ext>
            </a:extLst>
          </p:cNvPr>
          <p:cNvSpPr txBox="1">
            <a:spLocks/>
          </p:cNvSpPr>
          <p:nvPr/>
        </p:nvSpPr>
        <p:spPr>
          <a:xfrm>
            <a:off x="7544947" y="4737061"/>
            <a:ext cx="3977582" cy="1222868"/>
          </a:xfrm>
          <a:prstGeom prst="rect">
            <a:avLst/>
          </a:prstGeom>
        </p:spPr>
        <p:txBody>
          <a:bodyPr>
            <a:noAutofit/>
          </a:bodyPr>
          <a:lstStyle>
            <a:lvl1pPr marL="642278" indent="-642278" algn="l" rtl="0" eaLnBrk="0" fontAlgn="base" hangingPunct="0">
              <a:spcBef>
                <a:spcPct val="20000"/>
              </a:spcBef>
              <a:spcAft>
                <a:spcPct val="0"/>
              </a:spcAft>
              <a:buFont typeface="Arial" panose="020B0604020202020204" pitchFamily="34" charset="0"/>
              <a:buChar char="•"/>
              <a:defRPr sz="5903" kern="1200">
                <a:solidFill>
                  <a:schemeClr val="tx1"/>
                </a:solidFill>
                <a:latin typeface="+mn-lt"/>
                <a:ea typeface="ＭＳ Ｐゴシック" charset="0"/>
                <a:cs typeface="+mn-cs"/>
              </a:defRPr>
            </a:lvl1pPr>
            <a:lvl2pPr marL="1391981" indent="-534850" algn="l" rtl="0" eaLnBrk="0" fontAlgn="base" hangingPunct="0">
              <a:spcBef>
                <a:spcPct val="20000"/>
              </a:spcBef>
              <a:spcAft>
                <a:spcPct val="0"/>
              </a:spcAft>
              <a:buFont typeface="Arial" panose="020B0604020202020204" pitchFamily="34" charset="0"/>
              <a:buChar char="–"/>
              <a:defRPr sz="5183" kern="1200">
                <a:solidFill>
                  <a:schemeClr val="tx1"/>
                </a:solidFill>
                <a:latin typeface="+mn-lt"/>
                <a:ea typeface="ＭＳ Ｐゴシック" charset="0"/>
                <a:cs typeface="+mn-cs"/>
              </a:defRPr>
            </a:lvl2pPr>
            <a:lvl3pPr marL="2141685" indent="-427423" algn="l" rtl="0" eaLnBrk="0" fontAlgn="base" hangingPunct="0">
              <a:spcBef>
                <a:spcPct val="20000"/>
              </a:spcBef>
              <a:spcAft>
                <a:spcPct val="0"/>
              </a:spcAft>
              <a:buFont typeface="Arial" panose="020B0604020202020204" pitchFamily="34" charset="0"/>
              <a:buChar char="•"/>
              <a:defRPr sz="4463" kern="1200">
                <a:solidFill>
                  <a:schemeClr val="tx1"/>
                </a:solidFill>
                <a:latin typeface="+mn-lt"/>
                <a:ea typeface="ＭＳ Ｐゴシック" charset="0"/>
                <a:cs typeface="+mn-cs"/>
              </a:defRPr>
            </a:lvl3pPr>
            <a:lvl4pPr marL="2998815"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4pPr>
            <a:lvl5pPr marL="3855947" indent="-427423" algn="l" rtl="0" eaLnBrk="0" fontAlgn="base" hangingPunct="0">
              <a:spcBef>
                <a:spcPct val="20000"/>
              </a:spcBef>
              <a:spcAft>
                <a:spcPct val="0"/>
              </a:spcAft>
              <a:buFont typeface="Arial" panose="020B0604020202020204" pitchFamily="34" charset="0"/>
              <a:buChar char="»"/>
              <a:defRPr sz="3743" kern="1200">
                <a:solidFill>
                  <a:schemeClr val="tx1"/>
                </a:solidFill>
                <a:latin typeface="+mn-lt"/>
                <a:ea typeface="ＭＳ Ｐゴシック" charset="0"/>
                <a:cs typeface="+mn-cs"/>
              </a:defRPr>
            </a:lvl5pPr>
            <a:lvl6pPr marL="471355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6pPr>
            <a:lvl7pPr marL="5570566"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7pPr>
            <a:lvl8pPr marL="642757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8pPr>
            <a:lvl9pPr marL="7284587" indent="-428505" algn="l" defTabSz="1714020" rtl="0" eaLnBrk="1" latinLnBrk="0" hangingPunct="1">
              <a:spcBef>
                <a:spcPct val="20000"/>
              </a:spcBef>
              <a:buFont typeface="Arial" pitchFamily="34" charset="0"/>
              <a:buChar char="•"/>
              <a:defRPr sz="3749" kern="1200">
                <a:solidFill>
                  <a:schemeClr val="tx1"/>
                </a:solidFill>
                <a:latin typeface="+mn-lt"/>
                <a:ea typeface="+mn-ea"/>
                <a:cs typeface="+mn-cs"/>
              </a:defRPr>
            </a:lvl9pPr>
          </a:lstStyle>
          <a:p>
            <a:pPr marL="0" indent="0">
              <a:buFont typeface="Arial" panose="020B0604020202020204" pitchFamily="34" charset="0"/>
              <a:buNone/>
            </a:pPr>
            <a:r>
              <a:rPr lang="pt-BR" sz="1389" dirty="0">
                <a:solidFill>
                  <a:schemeClr val="bg1"/>
                </a:solidFill>
                <a:latin typeface="Segoe UI" panose="020B0502040204020203" pitchFamily="34" charset="0"/>
                <a:cs typeface="Segoe UI" panose="020B0502040204020203" pitchFamily="34" charset="0"/>
              </a:rPr>
              <a:t>Insira seu texto aqui </a:t>
            </a:r>
            <a:r>
              <a:rPr lang="pt-BR" sz="1389" b="0" dirty="0">
                <a:solidFill>
                  <a:schemeClr val="bg1"/>
                </a:solidFill>
                <a:latin typeface="Segoe UI" panose="020B0502040204020203" pitchFamily="34" charset="0"/>
                <a:cs typeface="Segoe UI" panose="020B0502040204020203" pitchFamily="34" charset="0"/>
              </a:rPr>
              <a:t>lorem ipsum dolor sit amet, consectetur adipiscing elit, sed do eiusmod tempor incididunt ut labore et dolore magna aliqua. Ut enim ad minim veniam, quis nostrud exercitation ullamco laboris </a:t>
            </a:r>
            <a:r>
              <a:rPr lang="pt-BR" sz="1389" b="0" dirty="0" err="1">
                <a:solidFill>
                  <a:schemeClr val="bg1"/>
                </a:solidFill>
                <a:latin typeface="Segoe UI" panose="020B0502040204020203" pitchFamily="34" charset="0"/>
                <a:cs typeface="Segoe UI" panose="020B0502040204020203" pitchFamily="34" charset="0"/>
              </a:rPr>
              <a:t>nisi</a:t>
            </a:r>
            <a:r>
              <a:rPr lang="pt-BR" sz="1389" b="0" dirty="0">
                <a:solidFill>
                  <a:schemeClr val="bg1"/>
                </a:solidFill>
                <a:latin typeface="Segoe UI" panose="020B0502040204020203" pitchFamily="34" charset="0"/>
                <a:cs typeface="Segoe UI" panose="020B0502040204020203" pitchFamily="34" charset="0"/>
              </a:rPr>
              <a:t> ut</a:t>
            </a:r>
            <a:endParaRPr lang="pt-BR" sz="1389" dirty="0">
              <a:solidFill>
                <a:schemeClr val="bg1"/>
              </a:solidFill>
              <a:latin typeface="Segoe UI" panose="020B0502040204020203" pitchFamily="34" charset="0"/>
              <a:cs typeface="Segoe UI" panose="020B0502040204020203" pitchFamily="34" charset="0"/>
            </a:endParaRPr>
          </a:p>
        </p:txBody>
      </p:sp>
      <p:cxnSp>
        <p:nvCxnSpPr>
          <p:cNvPr id="38" name="Conector reto 37">
            <a:extLst>
              <a:ext uri="{FF2B5EF4-FFF2-40B4-BE49-F238E27FC236}">
                <a16:creationId xmlns:a16="http://schemas.microsoft.com/office/drawing/2014/main" id="{731540DC-1027-41EE-B03B-BACA99DAD72F}"/>
              </a:ext>
            </a:extLst>
          </p:cNvPr>
          <p:cNvCxnSpPr>
            <a:cxnSpLocks/>
          </p:cNvCxnSpPr>
          <p:nvPr/>
        </p:nvCxnSpPr>
        <p:spPr bwMode="auto">
          <a:xfrm>
            <a:off x="6310767" y="2046495"/>
            <a:ext cx="248870"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Conector reto 38">
            <a:extLst>
              <a:ext uri="{FF2B5EF4-FFF2-40B4-BE49-F238E27FC236}">
                <a16:creationId xmlns:a16="http://schemas.microsoft.com/office/drawing/2014/main" id="{51CAD1C9-9D04-4FE5-9F75-DA01392C0263}"/>
              </a:ext>
            </a:extLst>
          </p:cNvPr>
          <p:cNvCxnSpPr>
            <a:cxnSpLocks/>
          </p:cNvCxnSpPr>
          <p:nvPr/>
        </p:nvCxnSpPr>
        <p:spPr bwMode="auto">
          <a:xfrm>
            <a:off x="6310767" y="5336450"/>
            <a:ext cx="248870"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Conector reto 39">
            <a:extLst>
              <a:ext uri="{FF2B5EF4-FFF2-40B4-BE49-F238E27FC236}">
                <a16:creationId xmlns:a16="http://schemas.microsoft.com/office/drawing/2014/main" id="{678544A0-9B6E-4728-B7B1-6E95104F9C4B}"/>
              </a:ext>
            </a:extLst>
          </p:cNvPr>
          <p:cNvCxnSpPr>
            <a:cxnSpLocks/>
          </p:cNvCxnSpPr>
          <p:nvPr/>
        </p:nvCxnSpPr>
        <p:spPr bwMode="auto">
          <a:xfrm>
            <a:off x="6065670" y="3592492"/>
            <a:ext cx="248870" cy="0"/>
          </a:xfrm>
          <a:prstGeom prst="line">
            <a:avLst/>
          </a:prstGeom>
          <a:noFill/>
          <a:ln>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CaixaDeTexto 17">
            <a:extLst>
              <a:ext uri="{FF2B5EF4-FFF2-40B4-BE49-F238E27FC236}">
                <a16:creationId xmlns:a16="http://schemas.microsoft.com/office/drawing/2014/main" id="{15A9B438-52DA-457E-9D59-4945CBF64B08}"/>
              </a:ext>
            </a:extLst>
          </p:cNvPr>
          <p:cNvSpPr txBox="1"/>
          <p:nvPr/>
        </p:nvSpPr>
        <p:spPr>
          <a:xfrm>
            <a:off x="2810734" y="3224801"/>
            <a:ext cx="3166251" cy="1015663"/>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6000" b="1" i="1" u="none" strike="noStrike" kern="1200" cap="none" spc="0" normalizeH="0" baseline="0" noProof="0" dirty="0">
                <a:ln>
                  <a:noFill/>
                </a:ln>
                <a:solidFill>
                  <a:srgbClr val="FFFFFF"/>
                </a:solidFill>
                <a:effectLst/>
                <a:uLnTx/>
                <a:uFillTx/>
                <a:latin typeface="Corbel" panose="020B0503020204020204" pitchFamily="34" charset="0"/>
                <a:ea typeface="+mn-ea"/>
                <a:cs typeface="Segoe UI" panose="020B0502040204020203" pitchFamily="34" charset="0"/>
              </a:rPr>
              <a:t>destaque</a:t>
            </a:r>
          </a:p>
        </p:txBody>
      </p:sp>
      <p:sp>
        <p:nvSpPr>
          <p:cNvPr id="4" name="CaixaDeTexto 3">
            <a:extLst>
              <a:ext uri="{FF2B5EF4-FFF2-40B4-BE49-F238E27FC236}">
                <a16:creationId xmlns:a16="http://schemas.microsoft.com/office/drawing/2014/main" id="{FE30429D-E067-40E4-9702-BC21D62D1F7B}"/>
              </a:ext>
            </a:extLst>
          </p:cNvPr>
          <p:cNvSpPr txBox="1"/>
          <p:nvPr/>
        </p:nvSpPr>
        <p:spPr>
          <a:xfrm>
            <a:off x="2745226" y="3148215"/>
            <a:ext cx="3203193" cy="424732"/>
          </a:xfrm>
          <a:prstGeom prst="rect">
            <a:avLst/>
          </a:prstGeom>
          <a:noFill/>
        </p:spPr>
        <p:txBody>
          <a:bodyPr wrap="square" rtlCol="0">
            <a:spAutoFit/>
          </a:bodyPr>
          <a:lstStyle>
            <a:defPPr>
              <a:defRPr lang="pt-BR"/>
            </a:defPPr>
            <a:lvl1pPr>
              <a:lnSpc>
                <a:spcPct val="90000"/>
              </a:lnSpc>
              <a:spcAft>
                <a:spcPts val="1200"/>
              </a:spcAft>
              <a:defRPr sz="1600" b="0">
                <a:solidFill>
                  <a:schemeClr val="bg1"/>
                </a:solidFill>
                <a:latin typeface="Segoe UI" panose="020B0502040204020203" pitchFamily="34" charset="0"/>
                <a:cs typeface="Segoe UI" panose="020B0502040204020203" pitchFamily="34" charset="0"/>
              </a:defRPr>
            </a:lvl1pPr>
          </a:lstStyle>
          <a:p>
            <a:pPr marL="0" marR="0" lvl="0" indent="0" algn="r" defTabSz="914400" rtl="0" eaLnBrk="0" fontAlgn="base" latinLnBrk="0" hangingPunct="0">
              <a:lnSpc>
                <a:spcPct val="90000"/>
              </a:lnSpc>
              <a:spcBef>
                <a:spcPct val="0"/>
              </a:spcBef>
              <a:spcAft>
                <a:spcPts val="1200"/>
              </a:spcAft>
              <a:buClrTx/>
              <a:buSzTx/>
              <a:buFontTx/>
              <a:buNone/>
              <a:tabLst/>
              <a:defRPr/>
            </a:pPr>
            <a:r>
              <a:rPr kumimoji="0" lang="pt-BR"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SEU TÍTULO COM</a:t>
            </a:r>
          </a:p>
        </p:txBody>
      </p:sp>
    </p:spTree>
    <p:extLst>
      <p:ext uri="{BB962C8B-B14F-4D97-AF65-F5344CB8AC3E}">
        <p14:creationId xmlns:p14="http://schemas.microsoft.com/office/powerpoint/2010/main" val="2777193810"/>
      </p:ext>
    </p:extLst>
  </p:cSld>
  <p:clrMapOvr>
    <a:masterClrMapping/>
  </p:clrMapOvr>
  <p:transition>
    <p:fade/>
  </p:transition>
</p:sld>
</file>

<file path=ppt/theme/theme1.xml><?xml version="1.0" encoding="utf-8"?>
<a:theme xmlns:a="http://schemas.openxmlformats.org/drawingml/2006/main" name="Clean">
  <a:themeElements>
    <a:clrScheme name="Clean 1">
      <a:dk1>
        <a:srgbClr val="595959"/>
      </a:dk1>
      <a:lt1>
        <a:srgbClr val="FFFFFF"/>
      </a:lt1>
      <a:dk2>
        <a:srgbClr val="595959"/>
      </a:dk2>
      <a:lt2>
        <a:srgbClr val="C0C0C0"/>
      </a:lt2>
      <a:accent1>
        <a:srgbClr val="FFC000"/>
      </a:accent1>
      <a:accent2>
        <a:srgbClr val="FFEB07"/>
      </a:accent2>
      <a:accent3>
        <a:srgbClr val="FFFFFF"/>
      </a:accent3>
      <a:accent4>
        <a:srgbClr val="4B4B4B"/>
      </a:accent4>
      <a:accent5>
        <a:srgbClr val="FFDCAA"/>
      </a:accent5>
      <a:accent6>
        <a:srgbClr val="E7D506"/>
      </a:accent6>
      <a:hlink>
        <a:srgbClr val="7F4CB0"/>
      </a:hlink>
      <a:folHlink>
        <a:srgbClr val="4B0B88"/>
      </a:folHlink>
    </a:clrScheme>
    <a:fontScheme name="Clean">
      <a:majorFont>
        <a:latin typeface="Arial"/>
        <a:ea typeface=""/>
        <a:cs typeface="Arial"/>
      </a:majorFont>
      <a:minorFont>
        <a:latin typeface="Arial"/>
        <a:ea typeface=""/>
        <a:cs typeface="Arial"/>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pt-BR" sz="3600" b="1" i="0" u="none" strike="noStrike" cap="none" normalizeH="0" baseline="0" smtClean="0">
            <a:ln>
              <a:noFill/>
            </a:ln>
            <a:solidFill>
              <a:schemeClr val="tx2"/>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pt-BR" sz="3600" b="1" i="0" u="none" strike="noStrike" cap="none" normalizeH="0" baseline="0" smtClean="0">
            <a:ln>
              <a:noFill/>
            </a:ln>
            <a:solidFill>
              <a:schemeClr val="tx2"/>
            </a:solidFill>
            <a:effectLst/>
            <a:latin typeface="Arial" charset="0"/>
            <a:cs typeface="Arial" charset="0"/>
          </a:defRPr>
        </a:defPPr>
      </a:lstStyle>
    </a:lnDef>
  </a:objectDefaults>
  <a:extraClrSchemeLst>
    <a:extraClrScheme>
      <a:clrScheme name="Clean 1">
        <a:dk1>
          <a:srgbClr val="595959"/>
        </a:dk1>
        <a:lt1>
          <a:srgbClr val="FFFFFF"/>
        </a:lt1>
        <a:dk2>
          <a:srgbClr val="595959"/>
        </a:dk2>
        <a:lt2>
          <a:srgbClr val="C0C0C0"/>
        </a:lt2>
        <a:accent1>
          <a:srgbClr val="FFC000"/>
        </a:accent1>
        <a:accent2>
          <a:srgbClr val="FFEB07"/>
        </a:accent2>
        <a:accent3>
          <a:srgbClr val="FFFFFF"/>
        </a:accent3>
        <a:accent4>
          <a:srgbClr val="4B4B4B"/>
        </a:accent4>
        <a:accent5>
          <a:srgbClr val="FFDCAA"/>
        </a:accent5>
        <a:accent6>
          <a:srgbClr val="E7D506"/>
        </a:accent6>
        <a:hlink>
          <a:srgbClr val="7F4CB0"/>
        </a:hlink>
        <a:folHlink>
          <a:srgbClr val="4B0B8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1326</TotalTime>
  <Words>925</Words>
  <Application>Microsoft Office PowerPoint</Application>
  <PresentationFormat>Widescreen</PresentationFormat>
  <Paragraphs>153</Paragraphs>
  <Slides>15</Slides>
  <Notes>1</Notes>
  <HiddenSlides>0</HiddenSlides>
  <MMClips>0</MMClips>
  <ScaleCrop>false</ScaleCrop>
  <HeadingPairs>
    <vt:vector size="6" baseType="variant">
      <vt:variant>
        <vt:lpstr>Fontes usadas</vt:lpstr>
      </vt:variant>
      <vt:variant>
        <vt:i4>6</vt:i4>
      </vt:variant>
      <vt:variant>
        <vt:lpstr>Tema</vt:lpstr>
      </vt:variant>
      <vt:variant>
        <vt:i4>2</vt:i4>
      </vt:variant>
      <vt:variant>
        <vt:lpstr>Títulos de slides</vt:lpstr>
      </vt:variant>
      <vt:variant>
        <vt:i4>15</vt:i4>
      </vt:variant>
    </vt:vector>
  </HeadingPairs>
  <TitlesOfParts>
    <vt:vector size="23" baseType="lpstr">
      <vt:lpstr>ＭＳ Ｐゴシック</vt:lpstr>
      <vt:lpstr>Arial</vt:lpstr>
      <vt:lpstr>Calibri</vt:lpstr>
      <vt:lpstr>Calibri Light</vt:lpstr>
      <vt:lpstr>Corbel</vt:lpstr>
      <vt:lpstr>Segoe UI</vt:lpstr>
      <vt:lpstr>Clean</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fvieira</dc:creator>
  <cp:lastModifiedBy>Thailani Gabriel Tiezzi</cp:lastModifiedBy>
  <cp:revision>120</cp:revision>
  <dcterms:created xsi:type="dcterms:W3CDTF">2011-05-17T17:17:46Z</dcterms:created>
  <dcterms:modified xsi:type="dcterms:W3CDTF">2017-10-24T22:08:29Z</dcterms:modified>
</cp:coreProperties>
</file>